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9" r:id="rId2"/>
    <p:sldId id="258" r:id="rId3"/>
  </p:sldIdLst>
  <p:sldSz cx="7199313" cy="10439400"/>
  <p:notesSz cx="6735763" cy="9866313"/>
  <p:defaultTextStyle>
    <a:defPPr>
      <a:defRPr lang="en-US"/>
    </a:defPPr>
    <a:lvl1pPr marL="0" algn="l" defTabSz="457162" rtl="0" eaLnBrk="1" latinLnBrk="0" hangingPunct="1">
      <a:defRPr sz="1800" kern="1200">
        <a:solidFill>
          <a:schemeClr val="tx1"/>
        </a:solidFill>
        <a:latin typeface="+mn-lt"/>
        <a:ea typeface="+mn-ea"/>
        <a:cs typeface="+mn-cs"/>
      </a:defRPr>
    </a:lvl1pPr>
    <a:lvl2pPr marL="457162" algn="l" defTabSz="457162" rtl="0" eaLnBrk="1" latinLnBrk="0" hangingPunct="1">
      <a:defRPr sz="1800" kern="1200">
        <a:solidFill>
          <a:schemeClr val="tx1"/>
        </a:solidFill>
        <a:latin typeface="+mn-lt"/>
        <a:ea typeface="+mn-ea"/>
        <a:cs typeface="+mn-cs"/>
      </a:defRPr>
    </a:lvl2pPr>
    <a:lvl3pPr marL="914323" algn="l" defTabSz="457162" rtl="0" eaLnBrk="1" latinLnBrk="0" hangingPunct="1">
      <a:defRPr sz="1800" kern="1200">
        <a:solidFill>
          <a:schemeClr val="tx1"/>
        </a:solidFill>
        <a:latin typeface="+mn-lt"/>
        <a:ea typeface="+mn-ea"/>
        <a:cs typeface="+mn-cs"/>
      </a:defRPr>
    </a:lvl3pPr>
    <a:lvl4pPr marL="1371485" algn="l" defTabSz="457162" rtl="0" eaLnBrk="1" latinLnBrk="0" hangingPunct="1">
      <a:defRPr sz="1800" kern="1200">
        <a:solidFill>
          <a:schemeClr val="tx1"/>
        </a:solidFill>
        <a:latin typeface="+mn-lt"/>
        <a:ea typeface="+mn-ea"/>
        <a:cs typeface="+mn-cs"/>
      </a:defRPr>
    </a:lvl4pPr>
    <a:lvl5pPr marL="1828647" algn="l" defTabSz="457162" rtl="0" eaLnBrk="1" latinLnBrk="0" hangingPunct="1">
      <a:defRPr sz="1800" kern="1200">
        <a:solidFill>
          <a:schemeClr val="tx1"/>
        </a:solidFill>
        <a:latin typeface="+mn-lt"/>
        <a:ea typeface="+mn-ea"/>
        <a:cs typeface="+mn-cs"/>
      </a:defRPr>
    </a:lvl5pPr>
    <a:lvl6pPr marL="2285807" algn="l" defTabSz="457162" rtl="0" eaLnBrk="1" latinLnBrk="0" hangingPunct="1">
      <a:defRPr sz="1800" kern="1200">
        <a:solidFill>
          <a:schemeClr val="tx1"/>
        </a:solidFill>
        <a:latin typeface="+mn-lt"/>
        <a:ea typeface="+mn-ea"/>
        <a:cs typeface="+mn-cs"/>
      </a:defRPr>
    </a:lvl6pPr>
    <a:lvl7pPr marL="2742969" algn="l" defTabSz="457162" rtl="0" eaLnBrk="1" latinLnBrk="0" hangingPunct="1">
      <a:defRPr sz="1800" kern="1200">
        <a:solidFill>
          <a:schemeClr val="tx1"/>
        </a:solidFill>
        <a:latin typeface="+mn-lt"/>
        <a:ea typeface="+mn-ea"/>
        <a:cs typeface="+mn-cs"/>
      </a:defRPr>
    </a:lvl7pPr>
    <a:lvl8pPr marL="3200130" algn="l" defTabSz="457162" rtl="0" eaLnBrk="1" latinLnBrk="0" hangingPunct="1">
      <a:defRPr sz="1800" kern="1200">
        <a:solidFill>
          <a:schemeClr val="tx1"/>
        </a:solidFill>
        <a:latin typeface="+mn-lt"/>
        <a:ea typeface="+mn-ea"/>
        <a:cs typeface="+mn-cs"/>
      </a:defRPr>
    </a:lvl8pPr>
    <a:lvl9pPr marL="3657292" algn="l" defTabSz="4571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8" userDrawn="1">
          <p15:clr>
            <a:srgbClr val="A4A3A4"/>
          </p15:clr>
        </p15:guide>
        <p15:guide id="2" pos="22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DA4"/>
    <a:srgbClr val="68C7E9"/>
    <a:srgbClr val="DFECF9"/>
    <a:srgbClr val="EEF5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7" autoAdjust="0"/>
    <p:restoredTop sz="94660"/>
  </p:normalViewPr>
  <p:slideViewPr>
    <p:cSldViewPr snapToGrid="0" showGuides="1">
      <p:cViewPr>
        <p:scale>
          <a:sx n="125" d="100"/>
          <a:sy n="125" d="100"/>
        </p:scale>
        <p:origin x="480" y="-5052"/>
      </p:cViewPr>
      <p:guideLst>
        <p:guide orient="horz" pos="3288"/>
        <p:guide pos="22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9949" y="1708486"/>
            <a:ext cx="6119416" cy="3634458"/>
          </a:xfrm>
        </p:spPr>
        <p:txBody>
          <a:bodyPr anchor="b"/>
          <a:lstStyle>
            <a:lvl1pPr algn="ctr">
              <a:defRPr sz="4724"/>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4" y="5483103"/>
            <a:ext cx="5399485" cy="2520437"/>
          </a:xfrm>
        </p:spPr>
        <p:txBody>
          <a:bodyPr/>
          <a:lstStyle>
            <a:lvl1pPr marL="0" indent="0" algn="ctr">
              <a:buNone/>
              <a:defRPr sz="1890"/>
            </a:lvl1pPr>
            <a:lvl2pPr marL="359954" indent="0" algn="ctr">
              <a:buNone/>
              <a:defRPr sz="1575"/>
            </a:lvl2pPr>
            <a:lvl3pPr marL="719907" indent="0" algn="ctr">
              <a:buNone/>
              <a:defRPr sz="1417"/>
            </a:lvl3pPr>
            <a:lvl4pPr marL="1079861" indent="0" algn="ctr">
              <a:buNone/>
              <a:defRPr sz="1260"/>
            </a:lvl4pPr>
            <a:lvl5pPr marL="1439814" indent="0" algn="ctr">
              <a:buNone/>
              <a:defRPr sz="1260"/>
            </a:lvl5pPr>
            <a:lvl6pPr marL="1799768" indent="0" algn="ctr">
              <a:buNone/>
              <a:defRPr sz="1260"/>
            </a:lvl6pPr>
            <a:lvl7pPr marL="2159721" indent="0" algn="ctr">
              <a:buNone/>
              <a:defRPr sz="1260"/>
            </a:lvl7pPr>
            <a:lvl8pPr marL="2519675" indent="0" algn="ctr">
              <a:buNone/>
              <a:defRPr sz="1260"/>
            </a:lvl8pPr>
            <a:lvl9pPr marL="2879628" indent="0" algn="ctr">
              <a:buNone/>
              <a:defRPr sz="12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1019CB1-BAC2-410B-8F2D-02E70F6C9231}" type="datetimeFigureOut">
              <a:rPr kumimoji="1" lang="ja-JP" altLang="en-US" smtClean="0"/>
              <a:t>2023/4/7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FA0E88-85C8-4A5B-AEF9-5D38763684C6}" type="slidenum">
              <a:rPr kumimoji="1" lang="ja-JP" altLang="en-US" smtClean="0"/>
              <a:t>‹#›</a:t>
            </a:fld>
            <a:endParaRPr kumimoji="1" lang="ja-JP" altLang="en-US"/>
          </a:p>
        </p:txBody>
      </p:sp>
    </p:spTree>
    <p:extLst>
      <p:ext uri="{BB962C8B-B14F-4D97-AF65-F5344CB8AC3E}">
        <p14:creationId xmlns:p14="http://schemas.microsoft.com/office/powerpoint/2010/main" val="148797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019CB1-BAC2-410B-8F2D-02E70F6C9231}" type="datetimeFigureOut">
              <a:rPr kumimoji="1" lang="ja-JP" altLang="en-US" smtClean="0"/>
              <a:t>2023/4/7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FA0E88-85C8-4A5B-AEF9-5D38763684C6}" type="slidenum">
              <a:rPr kumimoji="1" lang="ja-JP" altLang="en-US" smtClean="0"/>
              <a:t>‹#›</a:t>
            </a:fld>
            <a:endParaRPr kumimoji="1" lang="ja-JP" altLang="en-US"/>
          </a:p>
        </p:txBody>
      </p:sp>
    </p:spTree>
    <p:extLst>
      <p:ext uri="{BB962C8B-B14F-4D97-AF65-F5344CB8AC3E}">
        <p14:creationId xmlns:p14="http://schemas.microsoft.com/office/powerpoint/2010/main" val="163409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9" y="555802"/>
            <a:ext cx="1552352" cy="88469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4" y="555802"/>
            <a:ext cx="4567064" cy="88469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019CB1-BAC2-410B-8F2D-02E70F6C9231}" type="datetimeFigureOut">
              <a:rPr kumimoji="1" lang="ja-JP" altLang="en-US" smtClean="0"/>
              <a:t>2023/4/7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FA0E88-85C8-4A5B-AEF9-5D38763684C6}" type="slidenum">
              <a:rPr kumimoji="1" lang="ja-JP" altLang="en-US" smtClean="0"/>
              <a:t>‹#›</a:t>
            </a:fld>
            <a:endParaRPr kumimoji="1" lang="ja-JP" altLang="en-US"/>
          </a:p>
        </p:txBody>
      </p:sp>
    </p:spTree>
    <p:extLst>
      <p:ext uri="{BB962C8B-B14F-4D97-AF65-F5344CB8AC3E}">
        <p14:creationId xmlns:p14="http://schemas.microsoft.com/office/powerpoint/2010/main" val="312363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019CB1-BAC2-410B-8F2D-02E70F6C9231}" type="datetimeFigureOut">
              <a:rPr kumimoji="1" lang="ja-JP" altLang="en-US" smtClean="0"/>
              <a:t>2023/4/7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FA0E88-85C8-4A5B-AEF9-5D38763684C6}" type="slidenum">
              <a:rPr kumimoji="1" lang="ja-JP" altLang="en-US" smtClean="0"/>
              <a:t>‹#›</a:t>
            </a:fld>
            <a:endParaRPr kumimoji="1" lang="ja-JP" altLang="en-US"/>
          </a:p>
        </p:txBody>
      </p:sp>
    </p:spTree>
    <p:extLst>
      <p:ext uri="{BB962C8B-B14F-4D97-AF65-F5344CB8AC3E}">
        <p14:creationId xmlns:p14="http://schemas.microsoft.com/office/powerpoint/2010/main" val="75456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5" y="2602604"/>
            <a:ext cx="6209407" cy="4342500"/>
          </a:xfrm>
        </p:spPr>
        <p:txBody>
          <a:bodyPr anchor="b"/>
          <a:lstStyle>
            <a:lvl1pPr>
              <a:defRPr sz="472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5" y="6986186"/>
            <a:ext cx="6209407" cy="2283618"/>
          </a:xfrm>
        </p:spPr>
        <p:txBody>
          <a:bodyPr/>
          <a:lstStyle>
            <a:lvl1pPr marL="0" indent="0">
              <a:buNone/>
              <a:defRPr sz="1890">
                <a:solidFill>
                  <a:schemeClr val="tx1"/>
                </a:solidFill>
              </a:defRPr>
            </a:lvl1pPr>
            <a:lvl2pPr marL="359954" indent="0">
              <a:buNone/>
              <a:defRPr sz="1575">
                <a:solidFill>
                  <a:schemeClr val="tx1">
                    <a:tint val="75000"/>
                  </a:schemeClr>
                </a:solidFill>
              </a:defRPr>
            </a:lvl2pPr>
            <a:lvl3pPr marL="719907" indent="0">
              <a:buNone/>
              <a:defRPr sz="1417">
                <a:solidFill>
                  <a:schemeClr val="tx1">
                    <a:tint val="75000"/>
                  </a:schemeClr>
                </a:solidFill>
              </a:defRPr>
            </a:lvl3pPr>
            <a:lvl4pPr marL="1079861" indent="0">
              <a:buNone/>
              <a:defRPr sz="1260">
                <a:solidFill>
                  <a:schemeClr val="tx1">
                    <a:tint val="75000"/>
                  </a:schemeClr>
                </a:solidFill>
              </a:defRPr>
            </a:lvl4pPr>
            <a:lvl5pPr marL="1439814" indent="0">
              <a:buNone/>
              <a:defRPr sz="1260">
                <a:solidFill>
                  <a:schemeClr val="tx1">
                    <a:tint val="75000"/>
                  </a:schemeClr>
                </a:solidFill>
              </a:defRPr>
            </a:lvl5pPr>
            <a:lvl6pPr marL="1799768" indent="0">
              <a:buNone/>
              <a:defRPr sz="1260">
                <a:solidFill>
                  <a:schemeClr val="tx1">
                    <a:tint val="75000"/>
                  </a:schemeClr>
                </a:solidFill>
              </a:defRPr>
            </a:lvl6pPr>
            <a:lvl7pPr marL="2159721" indent="0">
              <a:buNone/>
              <a:defRPr sz="1260">
                <a:solidFill>
                  <a:schemeClr val="tx1">
                    <a:tint val="75000"/>
                  </a:schemeClr>
                </a:solidFill>
              </a:defRPr>
            </a:lvl7pPr>
            <a:lvl8pPr marL="2519675" indent="0">
              <a:buNone/>
              <a:defRPr sz="1260">
                <a:solidFill>
                  <a:schemeClr val="tx1">
                    <a:tint val="75000"/>
                  </a:schemeClr>
                </a:solidFill>
              </a:defRPr>
            </a:lvl8pPr>
            <a:lvl9pPr marL="2879628" indent="0">
              <a:buNone/>
              <a:defRPr sz="12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1019CB1-BAC2-410B-8F2D-02E70F6C9231}" type="datetimeFigureOut">
              <a:rPr kumimoji="1" lang="ja-JP" altLang="en-US" smtClean="0"/>
              <a:t>2023/4/7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FA0E88-85C8-4A5B-AEF9-5D38763684C6}" type="slidenum">
              <a:rPr kumimoji="1" lang="ja-JP" altLang="en-US" smtClean="0"/>
              <a:t>‹#›</a:t>
            </a:fld>
            <a:endParaRPr kumimoji="1" lang="ja-JP" altLang="en-US"/>
          </a:p>
        </p:txBody>
      </p:sp>
    </p:spTree>
    <p:extLst>
      <p:ext uri="{BB962C8B-B14F-4D97-AF65-F5344CB8AC3E}">
        <p14:creationId xmlns:p14="http://schemas.microsoft.com/office/powerpoint/2010/main" val="410834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4953" y="2779007"/>
            <a:ext cx="3059708" cy="66237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2" y="2779007"/>
            <a:ext cx="3059708" cy="66237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019CB1-BAC2-410B-8F2D-02E70F6C9231}" type="datetimeFigureOut">
              <a:rPr kumimoji="1" lang="ja-JP" altLang="en-US" smtClean="0"/>
              <a:t>2023/4/7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FA0E88-85C8-4A5B-AEF9-5D38763684C6}" type="slidenum">
              <a:rPr kumimoji="1" lang="ja-JP" altLang="en-US" smtClean="0"/>
              <a:t>‹#›</a:t>
            </a:fld>
            <a:endParaRPr kumimoji="1" lang="ja-JP" altLang="en-US"/>
          </a:p>
        </p:txBody>
      </p:sp>
    </p:spTree>
    <p:extLst>
      <p:ext uri="{BB962C8B-B14F-4D97-AF65-F5344CB8AC3E}">
        <p14:creationId xmlns:p14="http://schemas.microsoft.com/office/powerpoint/2010/main" val="204966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5893" y="555805"/>
            <a:ext cx="6209407" cy="201780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5891" y="2559105"/>
            <a:ext cx="3045646" cy="1254177"/>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495891" y="3813282"/>
            <a:ext cx="3045646" cy="56087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1" y="2559105"/>
            <a:ext cx="3060647" cy="1254177"/>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44651" y="3813282"/>
            <a:ext cx="3060647" cy="56087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1019CB1-BAC2-410B-8F2D-02E70F6C9231}" type="datetimeFigureOut">
              <a:rPr kumimoji="1" lang="ja-JP" altLang="en-US" smtClean="0"/>
              <a:t>2023/4/7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BFA0E88-85C8-4A5B-AEF9-5D38763684C6}" type="slidenum">
              <a:rPr kumimoji="1" lang="ja-JP" altLang="en-US" smtClean="0"/>
              <a:t>‹#›</a:t>
            </a:fld>
            <a:endParaRPr kumimoji="1" lang="ja-JP" altLang="en-US"/>
          </a:p>
        </p:txBody>
      </p:sp>
    </p:spTree>
    <p:extLst>
      <p:ext uri="{BB962C8B-B14F-4D97-AF65-F5344CB8AC3E}">
        <p14:creationId xmlns:p14="http://schemas.microsoft.com/office/powerpoint/2010/main" val="376607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1019CB1-BAC2-410B-8F2D-02E70F6C9231}" type="datetimeFigureOut">
              <a:rPr kumimoji="1" lang="ja-JP" altLang="en-US" smtClean="0"/>
              <a:t>2023/4/7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BFA0E88-85C8-4A5B-AEF9-5D38763684C6}" type="slidenum">
              <a:rPr kumimoji="1" lang="ja-JP" altLang="en-US" smtClean="0"/>
              <a:t>‹#›</a:t>
            </a:fld>
            <a:endParaRPr kumimoji="1" lang="ja-JP" altLang="en-US"/>
          </a:p>
        </p:txBody>
      </p:sp>
    </p:spTree>
    <p:extLst>
      <p:ext uri="{BB962C8B-B14F-4D97-AF65-F5344CB8AC3E}">
        <p14:creationId xmlns:p14="http://schemas.microsoft.com/office/powerpoint/2010/main" val="327417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19CB1-BAC2-410B-8F2D-02E70F6C9231}" type="datetimeFigureOut">
              <a:rPr kumimoji="1" lang="ja-JP" altLang="en-US" smtClean="0"/>
              <a:t>2023/4/7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BFA0E88-85C8-4A5B-AEF9-5D38763684C6}" type="slidenum">
              <a:rPr kumimoji="1" lang="ja-JP" altLang="en-US" smtClean="0"/>
              <a:t>‹#›</a:t>
            </a:fld>
            <a:endParaRPr kumimoji="1" lang="ja-JP" altLang="en-US"/>
          </a:p>
        </p:txBody>
      </p:sp>
    </p:spTree>
    <p:extLst>
      <p:ext uri="{BB962C8B-B14F-4D97-AF65-F5344CB8AC3E}">
        <p14:creationId xmlns:p14="http://schemas.microsoft.com/office/powerpoint/2010/main" val="325909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5890" y="695960"/>
            <a:ext cx="2321966" cy="2435860"/>
          </a:xfrm>
        </p:spPr>
        <p:txBody>
          <a:bodyPr anchor="b"/>
          <a:lstStyle>
            <a:lvl1pPr>
              <a:defRPr sz="2519"/>
            </a:lvl1pPr>
          </a:lstStyle>
          <a:p>
            <a:r>
              <a:rPr lang="ja-JP" altLang="en-US"/>
              <a:t>マスター タイトルの書式設定</a:t>
            </a:r>
            <a:endParaRPr lang="en-US" dirty="0"/>
          </a:p>
        </p:txBody>
      </p:sp>
      <p:sp>
        <p:nvSpPr>
          <p:cNvPr id="3" name="Content Placeholder 2"/>
          <p:cNvSpPr>
            <a:spLocks noGrp="1"/>
          </p:cNvSpPr>
          <p:nvPr>
            <p:ph idx="1"/>
          </p:nvPr>
        </p:nvSpPr>
        <p:spPr>
          <a:xfrm>
            <a:off x="3060646" y="1503083"/>
            <a:ext cx="3644652" cy="7418740"/>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5890" y="3131820"/>
            <a:ext cx="2321966" cy="5802084"/>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019CB1-BAC2-410B-8F2D-02E70F6C9231}" type="datetimeFigureOut">
              <a:rPr kumimoji="1" lang="ja-JP" altLang="en-US" smtClean="0"/>
              <a:t>2023/4/7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FA0E88-85C8-4A5B-AEF9-5D38763684C6}" type="slidenum">
              <a:rPr kumimoji="1" lang="ja-JP" altLang="en-US" smtClean="0"/>
              <a:t>‹#›</a:t>
            </a:fld>
            <a:endParaRPr kumimoji="1" lang="ja-JP" altLang="en-US"/>
          </a:p>
        </p:txBody>
      </p:sp>
    </p:spTree>
    <p:extLst>
      <p:ext uri="{BB962C8B-B14F-4D97-AF65-F5344CB8AC3E}">
        <p14:creationId xmlns:p14="http://schemas.microsoft.com/office/powerpoint/2010/main" val="3893072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5890" y="695960"/>
            <a:ext cx="2321966" cy="2435860"/>
          </a:xfrm>
        </p:spPr>
        <p:txBody>
          <a:bodyPr anchor="b"/>
          <a:lstStyle>
            <a:lvl1pPr>
              <a:defRPr sz="251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60646" y="1503083"/>
            <a:ext cx="3644652" cy="7418740"/>
          </a:xfrm>
        </p:spPr>
        <p:txBody>
          <a:bodyPr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図を追加</a:t>
            </a:r>
            <a:endParaRPr lang="en-US" dirty="0"/>
          </a:p>
        </p:txBody>
      </p:sp>
      <p:sp>
        <p:nvSpPr>
          <p:cNvPr id="4" name="Text Placeholder 3"/>
          <p:cNvSpPr>
            <a:spLocks noGrp="1"/>
          </p:cNvSpPr>
          <p:nvPr>
            <p:ph type="body" sz="half" idx="2"/>
          </p:nvPr>
        </p:nvSpPr>
        <p:spPr>
          <a:xfrm>
            <a:off x="495890" y="3131820"/>
            <a:ext cx="2321966" cy="5802084"/>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019CB1-BAC2-410B-8F2D-02E70F6C9231}" type="datetimeFigureOut">
              <a:rPr kumimoji="1" lang="ja-JP" altLang="en-US" smtClean="0"/>
              <a:t>2023/4/7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FA0E88-85C8-4A5B-AEF9-5D38763684C6}" type="slidenum">
              <a:rPr kumimoji="1" lang="ja-JP" altLang="en-US" smtClean="0"/>
              <a:t>‹#›</a:t>
            </a:fld>
            <a:endParaRPr kumimoji="1" lang="ja-JP" altLang="en-US"/>
          </a:p>
        </p:txBody>
      </p:sp>
    </p:spTree>
    <p:extLst>
      <p:ext uri="{BB962C8B-B14F-4D97-AF65-F5344CB8AC3E}">
        <p14:creationId xmlns:p14="http://schemas.microsoft.com/office/powerpoint/2010/main" val="259674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954" y="555805"/>
            <a:ext cx="6209407" cy="201780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4954" y="2779007"/>
            <a:ext cx="6209407" cy="662370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4" y="9675781"/>
            <a:ext cx="1619845" cy="555801"/>
          </a:xfrm>
          <a:prstGeom prst="rect">
            <a:avLst/>
          </a:prstGeom>
        </p:spPr>
        <p:txBody>
          <a:bodyPr vert="horz" lIns="91440" tIns="45720" rIns="91440" bIns="45720" rtlCol="0" anchor="ctr"/>
          <a:lstStyle>
            <a:lvl1pPr algn="l">
              <a:defRPr sz="945">
                <a:solidFill>
                  <a:schemeClr val="tx1">
                    <a:tint val="75000"/>
                  </a:schemeClr>
                </a:solidFill>
              </a:defRPr>
            </a:lvl1pPr>
          </a:lstStyle>
          <a:p>
            <a:fld id="{61019CB1-BAC2-410B-8F2D-02E70F6C9231}" type="datetimeFigureOut">
              <a:rPr kumimoji="1" lang="ja-JP" altLang="en-US" smtClean="0"/>
              <a:t>2023/4/7</a:t>
            </a:fld>
            <a:endParaRPr kumimoji="1" lang="ja-JP" altLang="en-US"/>
          </a:p>
        </p:txBody>
      </p:sp>
      <p:sp>
        <p:nvSpPr>
          <p:cNvPr id="5" name="Footer Placeholder 4"/>
          <p:cNvSpPr>
            <a:spLocks noGrp="1"/>
          </p:cNvSpPr>
          <p:nvPr>
            <p:ph type="ftr" sz="quarter" idx="3"/>
          </p:nvPr>
        </p:nvSpPr>
        <p:spPr>
          <a:xfrm>
            <a:off x="2384774" y="9675781"/>
            <a:ext cx="2429768" cy="555801"/>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84516" y="9675781"/>
            <a:ext cx="1619845" cy="555801"/>
          </a:xfrm>
          <a:prstGeom prst="rect">
            <a:avLst/>
          </a:prstGeom>
        </p:spPr>
        <p:txBody>
          <a:bodyPr vert="horz" lIns="91440" tIns="45720" rIns="91440" bIns="45720" rtlCol="0" anchor="ctr"/>
          <a:lstStyle>
            <a:lvl1pPr algn="r">
              <a:defRPr sz="945">
                <a:solidFill>
                  <a:schemeClr val="tx1">
                    <a:tint val="75000"/>
                  </a:schemeClr>
                </a:solidFill>
              </a:defRPr>
            </a:lvl1pPr>
          </a:lstStyle>
          <a:p>
            <a:fld id="{3BFA0E88-85C8-4A5B-AEF9-5D38763684C6}" type="slidenum">
              <a:rPr kumimoji="1" lang="ja-JP" altLang="en-US" smtClean="0"/>
              <a:t>‹#›</a:t>
            </a:fld>
            <a:endParaRPr kumimoji="1" lang="ja-JP" altLang="en-US"/>
          </a:p>
        </p:txBody>
      </p:sp>
    </p:spTree>
    <p:extLst>
      <p:ext uri="{BB962C8B-B14F-4D97-AF65-F5344CB8AC3E}">
        <p14:creationId xmlns:p14="http://schemas.microsoft.com/office/powerpoint/2010/main" val="3214439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19907" rtl="0" eaLnBrk="1" latinLnBrk="0" hangingPunct="1">
        <a:lnSpc>
          <a:spcPct val="90000"/>
        </a:lnSpc>
        <a:spcBef>
          <a:spcPct val="0"/>
        </a:spcBef>
        <a:buNone/>
        <a:defRPr kumimoji="1" sz="3464" kern="1200">
          <a:solidFill>
            <a:schemeClr val="tx1"/>
          </a:solidFill>
          <a:latin typeface="+mj-lt"/>
          <a:ea typeface="+mj-ea"/>
          <a:cs typeface="+mj-cs"/>
        </a:defRPr>
      </a:lvl1pPr>
    </p:titleStyle>
    <p:bodyStyle>
      <a:lvl1pPr marL="179977" indent="-179977" algn="l" defTabSz="719907" rtl="0" eaLnBrk="1" latinLnBrk="0" hangingPunct="1">
        <a:lnSpc>
          <a:spcPct val="90000"/>
        </a:lnSpc>
        <a:spcBef>
          <a:spcPts val="787"/>
        </a:spcBef>
        <a:buFont typeface="Arial" panose="020B0604020202020204" pitchFamily="34" charset="0"/>
        <a:buChar char="•"/>
        <a:defRPr kumimoji="1" sz="2204" kern="1200">
          <a:solidFill>
            <a:schemeClr val="tx1"/>
          </a:solidFill>
          <a:latin typeface="+mn-lt"/>
          <a:ea typeface="+mn-ea"/>
          <a:cs typeface="+mn-cs"/>
        </a:defRPr>
      </a:lvl1pPr>
      <a:lvl2pPr marL="539930" indent="-179977" algn="l" defTabSz="719907" rtl="0" eaLnBrk="1" latinLnBrk="0" hangingPunct="1">
        <a:lnSpc>
          <a:spcPct val="90000"/>
        </a:lnSpc>
        <a:spcBef>
          <a:spcPts val="394"/>
        </a:spcBef>
        <a:buFont typeface="Arial" panose="020B0604020202020204" pitchFamily="34" charset="0"/>
        <a:buChar char="•"/>
        <a:defRPr kumimoji="1" sz="1890" kern="1200">
          <a:solidFill>
            <a:schemeClr val="tx1"/>
          </a:solidFill>
          <a:latin typeface="+mn-lt"/>
          <a:ea typeface="+mn-ea"/>
          <a:cs typeface="+mn-cs"/>
        </a:defRPr>
      </a:lvl2pPr>
      <a:lvl3pPr marL="899884" indent="-179977" algn="l" defTabSz="719907" rtl="0" eaLnBrk="1" latinLnBrk="0" hangingPunct="1">
        <a:lnSpc>
          <a:spcPct val="90000"/>
        </a:lnSpc>
        <a:spcBef>
          <a:spcPts val="394"/>
        </a:spcBef>
        <a:buFont typeface="Arial" panose="020B0604020202020204" pitchFamily="34" charset="0"/>
        <a:buChar char="•"/>
        <a:defRPr kumimoji="1" sz="1575" kern="1200">
          <a:solidFill>
            <a:schemeClr val="tx1"/>
          </a:solidFill>
          <a:latin typeface="+mn-lt"/>
          <a:ea typeface="+mn-ea"/>
          <a:cs typeface="+mn-cs"/>
        </a:defRPr>
      </a:lvl3pPr>
      <a:lvl4pPr marL="1259837"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4pPr>
      <a:lvl5pPr marL="1619791"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5pPr>
      <a:lvl6pPr marL="197974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6pPr>
      <a:lvl7pPr marL="2339698"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7pPr>
      <a:lvl8pPr marL="2699652"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8pPr>
      <a:lvl9pPr marL="305960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小波 1">
            <a:extLst>
              <a:ext uri="{FF2B5EF4-FFF2-40B4-BE49-F238E27FC236}">
                <a16:creationId xmlns:a16="http://schemas.microsoft.com/office/drawing/2014/main" id="{07A496B4-979B-776D-69B0-B8A60FAAB037}"/>
              </a:ext>
            </a:extLst>
          </p:cNvPr>
          <p:cNvSpPr/>
          <p:nvPr/>
        </p:nvSpPr>
        <p:spPr>
          <a:xfrm>
            <a:off x="-90264" y="4151552"/>
            <a:ext cx="7318147" cy="5485957"/>
          </a:xfrm>
          <a:prstGeom prst="doubleWave">
            <a:avLst>
              <a:gd name="adj1" fmla="val 6250"/>
              <a:gd name="adj2" fmla="val -17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6" name="小波 15"/>
          <p:cNvSpPr/>
          <p:nvPr/>
        </p:nvSpPr>
        <p:spPr>
          <a:xfrm>
            <a:off x="-40354" y="-347144"/>
            <a:ext cx="7318147" cy="1521107"/>
          </a:xfrm>
          <a:prstGeom prst="doubleWave">
            <a:avLst>
              <a:gd name="adj1" fmla="val 6250"/>
              <a:gd name="adj2" fmla="val -17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 name="テキスト ボックス 11">
            <a:extLst>
              <a:ext uri="{FF2B5EF4-FFF2-40B4-BE49-F238E27FC236}">
                <a16:creationId xmlns:a16="http://schemas.microsoft.com/office/drawing/2014/main" id="{92DCA937-0B63-4D94-9B99-83805CC45665}"/>
              </a:ext>
            </a:extLst>
          </p:cNvPr>
          <p:cNvSpPr txBox="1"/>
          <p:nvPr/>
        </p:nvSpPr>
        <p:spPr>
          <a:xfrm>
            <a:off x="1963701" y="4407739"/>
            <a:ext cx="5235613" cy="1500411"/>
          </a:xfrm>
          <a:prstGeom prst="rect">
            <a:avLst/>
          </a:prstGeom>
          <a:noFill/>
          <a:ln>
            <a:noFill/>
          </a:ln>
        </p:spPr>
        <p:txBody>
          <a:bodyPr wrap="square" rtlCol="0">
            <a:spAutoFit/>
          </a:bodyPr>
          <a:lstStyle/>
          <a:p>
            <a:pPr algn="just">
              <a:lnSpc>
                <a:spcPct val="150000"/>
              </a:lnSpc>
            </a:pPr>
            <a:r>
              <a:rPr kumimoji="1" lang="ja-JP" altLang="en-US" sz="1400" b="1" u="sng" dirty="0">
                <a:latin typeface="メイリオ" panose="020B0604030504040204" pitchFamily="50" charset="-128"/>
                <a:ea typeface="メイリオ" panose="020B0604030504040204" pitchFamily="50" charset="-128"/>
              </a:rPr>
              <a:t>［ヨコハマ地域活動・サービス検索ナビ］</a:t>
            </a:r>
            <a:r>
              <a:rPr kumimoji="1" lang="ja-JP" altLang="en-US" sz="1200" dirty="0">
                <a:latin typeface="メイリオ" panose="020B0604030504040204" pitchFamily="50" charset="-128"/>
                <a:ea typeface="メイリオ" panose="020B0604030504040204" pitchFamily="50" charset="-128"/>
              </a:rPr>
              <a:t>があります！</a:t>
            </a:r>
            <a:endParaRPr kumimoji="1" lang="en-US" altLang="ja-JP" sz="1200" dirty="0">
              <a:latin typeface="メイリオ" panose="020B0604030504040204" pitchFamily="50" charset="-128"/>
              <a:ea typeface="メイリオ" panose="020B0604030504040204" pitchFamily="50" charset="-128"/>
            </a:endParaRPr>
          </a:p>
          <a:p>
            <a:pPr algn="just">
              <a:lnSpc>
                <a:spcPct val="150000"/>
              </a:lnSpc>
            </a:pPr>
            <a:r>
              <a:rPr kumimoji="1" lang="ja-JP" altLang="en-US" sz="1200" dirty="0">
                <a:latin typeface="メイリオ" panose="020B0604030504040204" pitchFamily="50" charset="-128"/>
                <a:ea typeface="メイリオ" panose="020B0604030504040204" pitchFamily="50" charset="-128"/>
              </a:rPr>
              <a:t>地域の方々が中心となって行うサロンや趣味活動の場、</a:t>
            </a:r>
            <a:endParaRPr kumimoji="1" lang="en-US" altLang="ja-JP" sz="1200" dirty="0">
              <a:latin typeface="メイリオ" panose="020B0604030504040204" pitchFamily="50" charset="-128"/>
              <a:ea typeface="メイリオ" panose="020B0604030504040204" pitchFamily="50" charset="-128"/>
            </a:endParaRPr>
          </a:p>
          <a:p>
            <a:pPr algn="just">
              <a:lnSpc>
                <a:spcPct val="150000"/>
              </a:lnSpc>
            </a:pPr>
            <a:r>
              <a:rPr kumimoji="1" lang="ja-JP" altLang="en-US" sz="1200" dirty="0">
                <a:latin typeface="メイリオ" panose="020B0604030504040204" pitchFamily="50" charset="-128"/>
                <a:ea typeface="メイリオ" panose="020B0604030504040204" pitchFamily="50" charset="-128"/>
              </a:rPr>
              <a:t>日常生活のちょっとした困りごとをお手伝いする活動の情報などを検索</a:t>
            </a:r>
            <a:endParaRPr kumimoji="1" lang="en-US" altLang="ja-JP" sz="1200" dirty="0">
              <a:latin typeface="メイリオ" panose="020B0604030504040204" pitchFamily="50" charset="-128"/>
              <a:ea typeface="メイリオ" panose="020B0604030504040204" pitchFamily="50" charset="-128"/>
            </a:endParaRPr>
          </a:p>
          <a:p>
            <a:pPr algn="just">
              <a:lnSpc>
                <a:spcPct val="150000"/>
              </a:lnSpc>
            </a:pPr>
            <a:r>
              <a:rPr kumimoji="1" lang="ja-JP" altLang="en-US" sz="1200" dirty="0">
                <a:latin typeface="メイリオ" panose="020B0604030504040204" pitchFamily="50" charset="-128"/>
                <a:ea typeface="メイリオ" panose="020B0604030504040204" pitchFamily="50" charset="-128"/>
              </a:rPr>
              <a:t>できるウェブサイトです。</a:t>
            </a:r>
            <a:endParaRPr kumimoji="1" lang="en-US" altLang="ja-JP" sz="1200" dirty="0">
              <a:latin typeface="メイリオ" panose="020B0604030504040204" pitchFamily="50" charset="-128"/>
              <a:ea typeface="メイリオ" panose="020B0604030504040204" pitchFamily="50" charset="-128"/>
            </a:endParaRPr>
          </a:p>
          <a:p>
            <a:pPr algn="just">
              <a:lnSpc>
                <a:spcPct val="150000"/>
              </a:lnSpc>
            </a:pPr>
            <a:r>
              <a:rPr kumimoji="1" lang="ja-JP" altLang="en-US" sz="1200" dirty="0">
                <a:latin typeface="メイリオ" panose="020B0604030504040204" pitchFamily="50" charset="-128"/>
                <a:ea typeface="メイリオ" panose="020B0604030504040204" pitchFamily="50" charset="-128"/>
              </a:rPr>
              <a:t>下記のコードを読み取るか</a:t>
            </a:r>
            <a:r>
              <a:rPr kumimoji="1" lang="ja-JP" altLang="en-US" sz="1200" b="1" u="sng" dirty="0">
                <a:latin typeface="メイリオ" panose="020B0604030504040204" pitchFamily="50" charset="-128"/>
                <a:ea typeface="メイリオ" panose="020B0604030504040204" pitchFamily="50" charset="-128"/>
              </a:rPr>
              <a:t>「横浜　地域活動ナビ」</a:t>
            </a:r>
            <a:r>
              <a:rPr kumimoji="1" lang="ja-JP" altLang="en-US" sz="1200" dirty="0">
                <a:latin typeface="メイリオ" panose="020B0604030504040204" pitchFamily="50" charset="-128"/>
                <a:ea typeface="メイリオ" panose="020B0604030504040204" pitchFamily="50" charset="-128"/>
              </a:rPr>
              <a:t>と検索してください</a:t>
            </a:r>
            <a:endParaRPr kumimoji="1" lang="en-US" altLang="ja-JP" sz="1200" dirty="0">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8D83EBAB-B34D-4210-BA38-50AB6251396D}"/>
              </a:ext>
            </a:extLst>
          </p:cNvPr>
          <p:cNvSpPr/>
          <p:nvPr/>
        </p:nvSpPr>
        <p:spPr>
          <a:xfrm>
            <a:off x="264161" y="56417"/>
            <a:ext cx="7199313" cy="830997"/>
          </a:xfrm>
          <a:prstGeom prst="rect">
            <a:avLst/>
          </a:prstGeom>
          <a:noFill/>
        </p:spPr>
        <p:txBody>
          <a:bodyPr wrap="square">
            <a:spAutoFit/>
          </a:bodyPr>
          <a:lstStyle/>
          <a:p>
            <a:r>
              <a:rPr lang="ja-JP" altLang="ja-JP" sz="2400" b="1" dirty="0">
                <a:ln>
                  <a:solidFill>
                    <a:schemeClr val="accent4">
                      <a:lumMod val="60000"/>
                      <a:lumOff val="40000"/>
                    </a:schemeClr>
                  </a:solidFill>
                </a:ln>
                <a:latin typeface="メイリオ" panose="020B0604030504040204" pitchFamily="50" charset="-128"/>
                <a:ea typeface="メイリオ" panose="020B0604030504040204" pitchFamily="50" charset="-128"/>
                <a:cs typeface="Times New Roman" panose="02020603050405020304" pitchFamily="18" charset="0"/>
              </a:rPr>
              <a:t>ヨコハマ地域活動</a:t>
            </a:r>
            <a:r>
              <a:rPr lang="ja-JP" altLang="en-US" sz="2400" b="1" dirty="0">
                <a:ln>
                  <a:solidFill>
                    <a:schemeClr val="accent4">
                      <a:lumMod val="60000"/>
                      <a:lumOff val="40000"/>
                    </a:schemeClr>
                  </a:solidFill>
                </a:ln>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b="1" dirty="0">
                <a:ln>
                  <a:solidFill>
                    <a:schemeClr val="accent4">
                      <a:lumMod val="60000"/>
                      <a:lumOff val="40000"/>
                    </a:schemeClr>
                  </a:solidFill>
                </a:ln>
                <a:latin typeface="メイリオ" panose="020B0604030504040204" pitchFamily="50" charset="-128"/>
                <a:ea typeface="メイリオ" panose="020B0604030504040204" pitchFamily="50" charset="-128"/>
                <a:cs typeface="Times New Roman" panose="02020603050405020304" pitchFamily="18" charset="0"/>
              </a:rPr>
              <a:t>サービス検索ナビ</a:t>
            </a:r>
            <a:endParaRPr lang="en-US" altLang="ja-JP" sz="2400" b="1" dirty="0">
              <a:ln>
                <a:solidFill>
                  <a:schemeClr val="accent4">
                    <a:lumMod val="60000"/>
                    <a:lumOff val="40000"/>
                  </a:schemeClr>
                </a:solidFill>
              </a:ln>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2400" b="1" dirty="0">
                <a:ln>
                  <a:solidFill>
                    <a:schemeClr val="accent4">
                      <a:lumMod val="60000"/>
                      <a:lumOff val="40000"/>
                    </a:schemeClr>
                  </a:solidFill>
                </a:ln>
                <a:latin typeface="メイリオ" panose="020B0604030504040204" pitchFamily="50" charset="-128"/>
                <a:ea typeface="メイリオ" panose="020B0604030504040204" pitchFamily="50" charset="-128"/>
                <a:cs typeface="Times New Roman" panose="02020603050405020304" pitchFamily="18" charset="0"/>
              </a:rPr>
              <a:t>　　　　　　　　　　　をご存じですか？</a:t>
            </a:r>
            <a:endParaRPr lang="ja-JP" altLang="en-US" sz="2400" b="1" dirty="0">
              <a:ln>
                <a:solidFill>
                  <a:schemeClr val="accent4">
                    <a:lumMod val="60000"/>
                    <a:lumOff val="40000"/>
                  </a:schemeClr>
                </a:solidFill>
              </a:ln>
              <a:latin typeface="メイリオ" panose="020B0604030504040204" pitchFamily="50" charset="-128"/>
              <a:ea typeface="メイリオ" panose="020B0604030504040204" pitchFamily="50" charset="-128"/>
            </a:endParaRPr>
          </a:p>
        </p:txBody>
      </p:sp>
      <p:sp>
        <p:nvSpPr>
          <p:cNvPr id="5" name="ホームベース 4"/>
          <p:cNvSpPr/>
          <p:nvPr/>
        </p:nvSpPr>
        <p:spPr>
          <a:xfrm>
            <a:off x="101764" y="9574482"/>
            <a:ext cx="1767347" cy="504336"/>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お問い合わせ</a:t>
            </a:r>
          </a:p>
        </p:txBody>
      </p:sp>
      <p:sp>
        <p:nvSpPr>
          <p:cNvPr id="44" name="正方形/長方形 43">
            <a:extLst>
              <a:ext uri="{FF2B5EF4-FFF2-40B4-BE49-F238E27FC236}">
                <a16:creationId xmlns:a16="http://schemas.microsoft.com/office/drawing/2014/main" id="{8D83EBAB-B34D-4210-BA38-50AB6251396D}"/>
              </a:ext>
            </a:extLst>
          </p:cNvPr>
          <p:cNvSpPr/>
          <p:nvPr/>
        </p:nvSpPr>
        <p:spPr>
          <a:xfrm rot="21130286">
            <a:off x="112513" y="1107946"/>
            <a:ext cx="3091239" cy="369332"/>
          </a:xfrm>
          <a:prstGeom prst="rect">
            <a:avLst/>
          </a:prstGeom>
        </p:spPr>
        <p:txBody>
          <a:bodyPr wrap="square">
            <a:spAutoFit/>
          </a:bodyPr>
          <a:lstStyle/>
          <a:p>
            <a:pPr algn="ctr"/>
            <a:r>
              <a:rPr kumimoji="1" lang="ja-JP" altLang="en-US" b="1" dirty="0">
                <a:latin typeface="メイリオ" panose="020B0604030504040204" pitchFamily="50" charset="-128"/>
                <a:ea typeface="メイリオ" panose="020B0604030504040204" pitchFamily="50" charset="-128"/>
              </a:rPr>
              <a:t>あなたの地域の活動が</a:t>
            </a:r>
          </a:p>
        </p:txBody>
      </p:sp>
      <p:grpSp>
        <p:nvGrpSpPr>
          <p:cNvPr id="30" name="グループ化 29">
            <a:extLst>
              <a:ext uri="{FF2B5EF4-FFF2-40B4-BE49-F238E27FC236}">
                <a16:creationId xmlns:a16="http://schemas.microsoft.com/office/drawing/2014/main" id="{3F8F1889-CA28-DC00-6471-5089A05DB41E}"/>
              </a:ext>
            </a:extLst>
          </p:cNvPr>
          <p:cNvGrpSpPr/>
          <p:nvPr/>
        </p:nvGrpSpPr>
        <p:grpSpPr>
          <a:xfrm>
            <a:off x="2744782" y="2709446"/>
            <a:ext cx="2873301" cy="625720"/>
            <a:chOff x="2285097" y="2719210"/>
            <a:chExt cx="2873301" cy="625720"/>
          </a:xfrm>
        </p:grpSpPr>
        <p:sp>
          <p:nvSpPr>
            <p:cNvPr id="27" name="吹き出し: 角を丸めた四角形 26">
              <a:extLst>
                <a:ext uri="{FF2B5EF4-FFF2-40B4-BE49-F238E27FC236}">
                  <a16:creationId xmlns:a16="http://schemas.microsoft.com/office/drawing/2014/main" id="{255CF4FC-C59E-6A04-5802-854B30AB5818}"/>
                </a:ext>
              </a:extLst>
            </p:cNvPr>
            <p:cNvSpPr/>
            <p:nvPr/>
          </p:nvSpPr>
          <p:spPr>
            <a:xfrm>
              <a:off x="2285097" y="2719210"/>
              <a:ext cx="2667244" cy="625720"/>
            </a:xfrm>
            <a:prstGeom prst="wedgeRoundRectCallout">
              <a:avLst>
                <a:gd name="adj1" fmla="val 59947"/>
                <a:gd name="adj2" fmla="val -39209"/>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285097" y="2799071"/>
              <a:ext cx="2873301" cy="523220"/>
            </a:xfrm>
            <a:prstGeom prst="rect">
              <a:avLst/>
            </a:prstGeom>
          </p:spPr>
          <p:txBody>
            <a:bodyPr wrap="square">
              <a:spAutoFit/>
            </a:bodyPr>
            <a:lstStyle/>
            <a:p>
              <a:r>
                <a:rPr kumimoji="1" lang="ja-JP" altLang="en-US" sz="1400" dirty="0">
                  <a:latin typeface="メイリオ" panose="020B0604030504040204" pitchFamily="50" charset="-128"/>
                  <a:ea typeface="メイリオ" panose="020B0604030504040204" pitchFamily="50" charset="-128"/>
                </a:rPr>
                <a:t>体力維持できるように、気軽に</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体操できる場所はないかな</a:t>
              </a:r>
            </a:p>
          </p:txBody>
        </p:sp>
      </p:grpSp>
      <p:sp>
        <p:nvSpPr>
          <p:cNvPr id="60" name="正方形/長方形 59"/>
          <p:cNvSpPr/>
          <p:nvPr/>
        </p:nvSpPr>
        <p:spPr>
          <a:xfrm rot="21065566">
            <a:off x="4862402" y="1163050"/>
            <a:ext cx="2025296" cy="646331"/>
          </a:xfrm>
          <a:prstGeom prst="rect">
            <a:avLst/>
          </a:prstGeom>
        </p:spPr>
        <p:txBody>
          <a:bodyPr wrap="square">
            <a:spAutoFit/>
          </a:bodyPr>
          <a:lstStyle/>
          <a:p>
            <a:r>
              <a:rPr kumimoji="1" lang="ja-JP" altLang="en-US" b="1" dirty="0">
                <a:latin typeface="メイリオ" panose="020B0604030504040204" pitchFamily="50" charset="-128"/>
                <a:ea typeface="メイリオ" panose="020B0604030504040204" pitchFamily="50" charset="-128"/>
              </a:rPr>
              <a:t>ここで、</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　　みつかる！</a:t>
            </a:r>
          </a:p>
        </p:txBody>
      </p:sp>
      <p:sp>
        <p:nvSpPr>
          <p:cNvPr id="61" name="正方形/長方形 60"/>
          <p:cNvSpPr/>
          <p:nvPr/>
        </p:nvSpPr>
        <p:spPr>
          <a:xfrm rot="21087054">
            <a:off x="3045261" y="1114484"/>
            <a:ext cx="1756540" cy="646331"/>
          </a:xfrm>
          <a:prstGeom prst="rect">
            <a:avLst/>
          </a:prstGeom>
        </p:spPr>
        <p:txBody>
          <a:bodyPr wrap="square">
            <a:spAutoFit/>
          </a:bodyPr>
          <a:lstStyle/>
          <a:p>
            <a:r>
              <a:rPr kumimoji="1" lang="ja-JP" altLang="en-US" b="1" dirty="0">
                <a:latin typeface="メイリオ" panose="020B0604030504040204" pitchFamily="50" charset="-128"/>
                <a:ea typeface="メイリオ" panose="020B0604030504040204" pitchFamily="50" charset="-128"/>
              </a:rPr>
              <a:t>ここで、</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　さがせる！</a:t>
            </a:r>
          </a:p>
        </p:txBody>
      </p:sp>
      <p:sp>
        <p:nvSpPr>
          <p:cNvPr id="64" name="正方形/長方形 63">
            <a:extLst>
              <a:ext uri="{FF2B5EF4-FFF2-40B4-BE49-F238E27FC236}">
                <a16:creationId xmlns:a16="http://schemas.microsoft.com/office/drawing/2014/main" id="{0F5792F9-941E-45D1-BD1A-321D954B48AC}"/>
              </a:ext>
            </a:extLst>
          </p:cNvPr>
          <p:cNvSpPr/>
          <p:nvPr/>
        </p:nvSpPr>
        <p:spPr>
          <a:xfrm>
            <a:off x="1840197" y="9540262"/>
            <a:ext cx="5585177" cy="587340"/>
          </a:xfrm>
          <a:prstGeom prst="rect">
            <a:avLst/>
          </a:prstGeom>
          <a:noFill/>
        </p:spPr>
        <p:txBody>
          <a:bodyPr wrap="square">
            <a:spAutoFit/>
          </a:bodyPr>
          <a:lstStyle/>
          <a:p>
            <a:pPr>
              <a:lnSpc>
                <a:spcPts val="2000"/>
              </a:lnSpc>
            </a:pPr>
            <a:r>
              <a:rPr lang="en-US" altLang="ja-JP" sz="1600" b="1" dirty="0">
                <a:latin typeface="メイリオ" panose="020B0604030504040204" pitchFamily="50" charset="-128"/>
                <a:ea typeface="メイリオ" panose="020B0604030504040204" pitchFamily="50" charset="-128"/>
                <a:cs typeface="Times New Roman" panose="02020603050405020304" pitchFamily="18" charset="0"/>
              </a:rPr>
              <a:t>SAKAESTA</a:t>
            </a:r>
            <a:r>
              <a:rPr lang="ja-JP" altLang="en-US" sz="1600" b="1" dirty="0">
                <a:latin typeface="メイリオ" panose="020B0604030504040204" pitchFamily="50" charset="-128"/>
                <a:ea typeface="メイリオ" panose="020B0604030504040204" pitchFamily="50" charset="-128"/>
                <a:cs typeface="Times New Roman" panose="02020603050405020304" pitchFamily="18" charset="0"/>
              </a:rPr>
              <a:t>（さかえすた）　</a:t>
            </a:r>
            <a:r>
              <a:rPr lang="en-US" altLang="ja-JP" sz="1600" b="1" dirty="0">
                <a:latin typeface="メイリオ" panose="020B0604030504040204" pitchFamily="50" charset="-128"/>
                <a:ea typeface="メイリオ" panose="020B0604030504040204" pitchFamily="50" charset="-128"/>
                <a:cs typeface="Times New Roman" panose="02020603050405020304" pitchFamily="18" charset="0"/>
              </a:rPr>
              <a:t>Tel</a:t>
            </a:r>
            <a:r>
              <a:rPr lang="ja-JP" altLang="en-US" sz="1600" b="1"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1" dirty="0">
                <a:latin typeface="メイリオ" panose="020B0604030504040204" pitchFamily="50" charset="-128"/>
                <a:ea typeface="メイリオ" panose="020B0604030504040204" pitchFamily="50" charset="-128"/>
                <a:cs typeface="Times New Roman" panose="02020603050405020304" pitchFamily="18" charset="0"/>
              </a:rPr>
              <a:t>045-392-5157 </a:t>
            </a:r>
          </a:p>
          <a:p>
            <a:pPr>
              <a:lnSpc>
                <a:spcPts val="2000"/>
              </a:lnSpc>
            </a:pPr>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（本郷台駅前地域ケアプラザ・本郷地区センター・さかえ区民活動センター）</a:t>
            </a:r>
            <a:endParaRPr lang="ja-JP" altLang="en-US" sz="1200"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92816" y="-687285"/>
            <a:ext cx="1284181" cy="1764000"/>
          </a:xfrm>
          <a:prstGeom prst="rect">
            <a:avLst/>
          </a:prstGeom>
        </p:spPr>
      </p:pic>
      <p:sp>
        <p:nvSpPr>
          <p:cNvPr id="39" name="正方形/長方形 38">
            <a:extLst>
              <a:ext uri="{FF2B5EF4-FFF2-40B4-BE49-F238E27FC236}">
                <a16:creationId xmlns:a16="http://schemas.microsoft.com/office/drawing/2014/main" id="{0F5792F9-941E-45D1-BD1A-321D954B48AC}"/>
              </a:ext>
            </a:extLst>
          </p:cNvPr>
          <p:cNvSpPr/>
          <p:nvPr/>
        </p:nvSpPr>
        <p:spPr>
          <a:xfrm>
            <a:off x="558800" y="10096907"/>
            <a:ext cx="6786910" cy="348813"/>
          </a:xfrm>
          <a:prstGeom prst="rect">
            <a:avLst/>
          </a:prstGeom>
          <a:noFill/>
        </p:spPr>
        <p:txBody>
          <a:bodyPr wrap="square">
            <a:spAutoFit/>
          </a:bodyPr>
          <a:lstStyle/>
          <a:p>
            <a:pPr>
              <a:lnSpc>
                <a:spcPts val="2000"/>
              </a:lnSpc>
            </a:pPr>
            <a:r>
              <a:rPr lang="ja-JP" altLang="en-US" sz="1000" dirty="0">
                <a:latin typeface="メイリオ" panose="020B0604030504040204" pitchFamily="50" charset="-128"/>
                <a:ea typeface="メイリオ" panose="020B0604030504040204" pitchFamily="50" charset="-128"/>
                <a:cs typeface="Times New Roman" panose="02020603050405020304" pitchFamily="18" charset="0"/>
              </a:rPr>
              <a:t>システムに関する全般的なお問い合わせ先は、横浜市健康福祉局地域包括ケア推進課（</a:t>
            </a:r>
            <a:r>
              <a:rPr lang="en-US" altLang="ja-JP" sz="1000" dirty="0">
                <a:latin typeface="メイリオ" panose="020B0604030504040204" pitchFamily="50" charset="-128"/>
                <a:ea typeface="メイリオ" panose="020B0604030504040204" pitchFamily="50" charset="-128"/>
                <a:cs typeface="Times New Roman" panose="02020603050405020304" pitchFamily="18" charset="0"/>
              </a:rPr>
              <a:t>Tel:671-3464</a:t>
            </a:r>
            <a:r>
              <a:rPr lang="ja-JP" altLang="en-US" sz="1000"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1000" dirty="0">
              <a:latin typeface="メイリオ" panose="020B0604030504040204" pitchFamily="50" charset="-128"/>
              <a:ea typeface="メイリオ" panose="020B0604030504040204" pitchFamily="50" charset="-128"/>
            </a:endParaRPr>
          </a:p>
        </p:txBody>
      </p:sp>
      <p:grpSp>
        <p:nvGrpSpPr>
          <p:cNvPr id="23" name="グループ化 22"/>
          <p:cNvGrpSpPr/>
          <p:nvPr/>
        </p:nvGrpSpPr>
        <p:grpSpPr>
          <a:xfrm>
            <a:off x="5762022" y="5956965"/>
            <a:ext cx="821165" cy="821165"/>
            <a:chOff x="5507661" y="7372387"/>
            <a:chExt cx="914400" cy="914400"/>
          </a:xfrm>
        </p:grpSpPr>
        <p:sp>
          <p:nvSpPr>
            <p:cNvPr id="13" name="正方形/長方形 12"/>
            <p:cNvSpPr/>
            <p:nvPr/>
          </p:nvSpPr>
          <p:spPr>
            <a:xfrm>
              <a:off x="5507661" y="7372387"/>
              <a:ext cx="914400"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347" y="7433103"/>
              <a:ext cx="806226" cy="806226"/>
            </a:xfrm>
            <a:prstGeom prst="rect">
              <a:avLst/>
            </a:prstGeom>
          </p:spPr>
        </p:pic>
      </p:grpSp>
      <p:sp>
        <p:nvSpPr>
          <p:cNvPr id="26" name="吹き出し: 角を丸めた四角形 25">
            <a:extLst>
              <a:ext uri="{FF2B5EF4-FFF2-40B4-BE49-F238E27FC236}">
                <a16:creationId xmlns:a16="http://schemas.microsoft.com/office/drawing/2014/main" id="{54D11B9D-C4D8-B975-9FF6-C9D0540830E9}"/>
              </a:ext>
            </a:extLst>
          </p:cNvPr>
          <p:cNvSpPr/>
          <p:nvPr/>
        </p:nvSpPr>
        <p:spPr>
          <a:xfrm>
            <a:off x="1806249" y="1900589"/>
            <a:ext cx="2756250" cy="664914"/>
          </a:xfrm>
          <a:prstGeom prst="wedgeRoundRectCallout">
            <a:avLst>
              <a:gd name="adj1" fmla="val -68608"/>
              <a:gd name="adj2" fmla="val -33479"/>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5" name="正方形/長方形 14"/>
          <p:cNvSpPr/>
          <p:nvPr/>
        </p:nvSpPr>
        <p:spPr>
          <a:xfrm>
            <a:off x="1878297" y="1992963"/>
            <a:ext cx="3280101" cy="523220"/>
          </a:xfrm>
          <a:prstGeom prst="rect">
            <a:avLst/>
          </a:prstGeom>
        </p:spPr>
        <p:txBody>
          <a:bodyPr wrap="square">
            <a:spAutoFit/>
          </a:bodyPr>
          <a:lstStyle/>
          <a:p>
            <a:r>
              <a:rPr kumimoji="1" lang="ja-JP" altLang="en-US" sz="1400" dirty="0">
                <a:latin typeface="メイリオ" panose="020B0604030504040204" pitchFamily="50" charset="-128"/>
                <a:ea typeface="メイリオ" panose="020B0604030504040204" pitchFamily="50" charset="-128"/>
              </a:rPr>
              <a:t>家から歩いて行ける場所に、</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趣味が楽しめる活動はあるかな</a:t>
            </a:r>
          </a:p>
        </p:txBody>
      </p:sp>
      <p:pic>
        <p:nvPicPr>
          <p:cNvPr id="32" name="図 31">
            <a:extLst>
              <a:ext uri="{FF2B5EF4-FFF2-40B4-BE49-F238E27FC236}">
                <a16:creationId xmlns:a16="http://schemas.microsoft.com/office/drawing/2014/main" id="{2311B23B-1DCE-4ED9-CE70-22076EC6D4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165" y="3238631"/>
            <a:ext cx="1405443" cy="810046"/>
          </a:xfrm>
          <a:prstGeom prst="rect">
            <a:avLst/>
          </a:prstGeom>
        </p:spPr>
      </p:pic>
      <p:pic>
        <p:nvPicPr>
          <p:cNvPr id="35" name="図 34">
            <a:extLst>
              <a:ext uri="{FF2B5EF4-FFF2-40B4-BE49-F238E27FC236}">
                <a16:creationId xmlns:a16="http://schemas.microsoft.com/office/drawing/2014/main" id="{D40E9B9E-02AA-4531-7269-1AEFF7D9F9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2388" y="1686086"/>
            <a:ext cx="827524" cy="1310167"/>
          </a:xfrm>
          <a:prstGeom prst="rect">
            <a:avLst/>
          </a:prstGeom>
        </p:spPr>
      </p:pic>
      <p:pic>
        <p:nvPicPr>
          <p:cNvPr id="37" name="図 36">
            <a:extLst>
              <a:ext uri="{FF2B5EF4-FFF2-40B4-BE49-F238E27FC236}">
                <a16:creationId xmlns:a16="http://schemas.microsoft.com/office/drawing/2014/main" id="{B1279E73-CADE-864F-E8F3-C4D7374020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8083" y="2010517"/>
            <a:ext cx="1109044" cy="1225463"/>
          </a:xfrm>
          <a:prstGeom prst="rect">
            <a:avLst/>
          </a:prstGeom>
        </p:spPr>
      </p:pic>
      <p:grpSp>
        <p:nvGrpSpPr>
          <p:cNvPr id="43" name="グループ化 42">
            <a:extLst>
              <a:ext uri="{FF2B5EF4-FFF2-40B4-BE49-F238E27FC236}">
                <a16:creationId xmlns:a16="http://schemas.microsoft.com/office/drawing/2014/main" id="{A7DDA333-BEFF-CAFD-FA80-A569989EBDCC}"/>
              </a:ext>
            </a:extLst>
          </p:cNvPr>
          <p:cNvGrpSpPr/>
          <p:nvPr/>
        </p:nvGrpSpPr>
        <p:grpSpPr>
          <a:xfrm>
            <a:off x="2540511" y="5968714"/>
            <a:ext cx="2860875" cy="553342"/>
            <a:chOff x="2488516" y="4699768"/>
            <a:chExt cx="2857500" cy="595200"/>
          </a:xfrm>
        </p:grpSpPr>
        <p:pic>
          <p:nvPicPr>
            <p:cNvPr id="40" name="図 39">
              <a:extLst>
                <a:ext uri="{FF2B5EF4-FFF2-40B4-BE49-F238E27FC236}">
                  <a16:creationId xmlns:a16="http://schemas.microsoft.com/office/drawing/2014/main" id="{C503C47F-8D0A-D4C9-EE8D-DDB6E6D686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8516" y="4699768"/>
              <a:ext cx="2857500" cy="595200"/>
            </a:xfrm>
            <a:prstGeom prst="rect">
              <a:avLst/>
            </a:prstGeom>
          </p:spPr>
        </p:pic>
        <p:sp>
          <p:nvSpPr>
            <p:cNvPr id="41" name="角丸四角形 1">
              <a:extLst>
                <a:ext uri="{FF2B5EF4-FFF2-40B4-BE49-F238E27FC236}">
                  <a16:creationId xmlns:a16="http://schemas.microsoft.com/office/drawing/2014/main" id="{155BF7C3-6D8A-0DFE-0396-33C953ABABEF}"/>
                </a:ext>
              </a:extLst>
            </p:cNvPr>
            <p:cNvSpPr/>
            <p:nvPr/>
          </p:nvSpPr>
          <p:spPr>
            <a:xfrm>
              <a:off x="2520006" y="4792018"/>
              <a:ext cx="2159299" cy="414156"/>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72000" tIns="36000" rIns="72000" bIns="36000" rtlCol="0" anchor="ctr"/>
            <a:lstStyle/>
            <a:p>
              <a:pPr algn="ctr"/>
              <a:r>
                <a:rPr kumimoji="1" lang="ja-JP" altLang="en-US" sz="1600" dirty="0">
                  <a:latin typeface="Meiryo UI" panose="020B0604030504040204" pitchFamily="50" charset="-128"/>
                  <a:ea typeface="Meiryo UI" panose="020B0604030504040204" pitchFamily="50" charset="-128"/>
                </a:rPr>
                <a:t>横浜　地域活動ナビ</a:t>
              </a:r>
            </a:p>
          </p:txBody>
        </p:sp>
      </p:grpSp>
      <p:grpSp>
        <p:nvGrpSpPr>
          <p:cNvPr id="52" name="グループ化 51">
            <a:extLst>
              <a:ext uri="{FF2B5EF4-FFF2-40B4-BE49-F238E27FC236}">
                <a16:creationId xmlns:a16="http://schemas.microsoft.com/office/drawing/2014/main" id="{5AC11C85-4A90-B908-E582-F066A0479672}"/>
              </a:ext>
            </a:extLst>
          </p:cNvPr>
          <p:cNvGrpSpPr/>
          <p:nvPr/>
        </p:nvGrpSpPr>
        <p:grpSpPr>
          <a:xfrm>
            <a:off x="118447" y="6973647"/>
            <a:ext cx="2888531" cy="2084559"/>
            <a:chOff x="-1296778" y="3398822"/>
            <a:chExt cx="4734981" cy="3590854"/>
          </a:xfrm>
        </p:grpSpPr>
        <p:pic>
          <p:nvPicPr>
            <p:cNvPr id="51" name="図 50">
              <a:extLst>
                <a:ext uri="{FF2B5EF4-FFF2-40B4-BE49-F238E27FC236}">
                  <a16:creationId xmlns:a16="http://schemas.microsoft.com/office/drawing/2014/main" id="{2BABD625-F17C-740E-51F4-43CB7C4CB844}"/>
                </a:ext>
              </a:extLst>
            </p:cNvPr>
            <p:cNvPicPr>
              <a:picLocks noChangeAspect="1"/>
            </p:cNvPicPr>
            <p:nvPr/>
          </p:nvPicPr>
          <p:blipFill rotWithShape="1">
            <a:blip r:embed="rId8"/>
            <a:srcRect l="14025" t="9220" r="20206" b="8583"/>
            <a:stretch/>
          </p:blipFill>
          <p:spPr>
            <a:xfrm>
              <a:off x="-1296778" y="3662639"/>
              <a:ext cx="4734981" cy="3327037"/>
            </a:xfrm>
            <a:prstGeom prst="rect">
              <a:avLst/>
            </a:prstGeom>
          </p:spPr>
        </p:pic>
        <p:pic>
          <p:nvPicPr>
            <p:cNvPr id="21" name="図 20"/>
            <p:cNvPicPr>
              <a:picLocks noChangeAspect="1"/>
            </p:cNvPicPr>
            <p:nvPr/>
          </p:nvPicPr>
          <p:blipFill rotWithShape="1">
            <a:blip r:embed="rId9" cstate="print">
              <a:extLst>
                <a:ext uri="{28A0092B-C50C-407E-A947-70E740481C1C}">
                  <a14:useLocalDpi xmlns:a14="http://schemas.microsoft.com/office/drawing/2010/main" val="0"/>
                </a:ext>
              </a:extLst>
            </a:blip>
            <a:srcRect b="95650"/>
            <a:stretch/>
          </p:blipFill>
          <p:spPr>
            <a:xfrm>
              <a:off x="-1186801" y="3398822"/>
              <a:ext cx="4606276" cy="300521"/>
            </a:xfrm>
            <a:prstGeom prst="rect">
              <a:avLst/>
            </a:prstGeom>
            <a:ln>
              <a:solidFill>
                <a:schemeClr val="tx1">
                  <a:lumMod val="50000"/>
                  <a:lumOff val="50000"/>
                </a:schemeClr>
              </a:solidFill>
            </a:ln>
          </p:spPr>
        </p:pic>
      </p:grpSp>
      <p:grpSp>
        <p:nvGrpSpPr>
          <p:cNvPr id="57" name="グループ化 56">
            <a:extLst>
              <a:ext uri="{FF2B5EF4-FFF2-40B4-BE49-F238E27FC236}">
                <a16:creationId xmlns:a16="http://schemas.microsoft.com/office/drawing/2014/main" id="{FC8CDC4E-D619-9287-3AF5-B2073A00CB10}"/>
              </a:ext>
            </a:extLst>
          </p:cNvPr>
          <p:cNvGrpSpPr/>
          <p:nvPr/>
        </p:nvGrpSpPr>
        <p:grpSpPr>
          <a:xfrm>
            <a:off x="2185907" y="3490061"/>
            <a:ext cx="2638669" cy="625720"/>
            <a:chOff x="2288936" y="2719210"/>
            <a:chExt cx="2667244" cy="625720"/>
          </a:xfrm>
        </p:grpSpPr>
        <p:sp>
          <p:nvSpPr>
            <p:cNvPr id="58" name="吹き出し: 角を丸めた四角形 57">
              <a:extLst>
                <a:ext uri="{FF2B5EF4-FFF2-40B4-BE49-F238E27FC236}">
                  <a16:creationId xmlns:a16="http://schemas.microsoft.com/office/drawing/2014/main" id="{48DCE647-77E1-6C8F-F9C7-A5E9B258AC96}"/>
                </a:ext>
              </a:extLst>
            </p:cNvPr>
            <p:cNvSpPr/>
            <p:nvPr/>
          </p:nvSpPr>
          <p:spPr>
            <a:xfrm>
              <a:off x="2288936" y="2719210"/>
              <a:ext cx="2667244" cy="625720"/>
            </a:xfrm>
            <a:prstGeom prst="wedgeRoundRectCallout">
              <a:avLst>
                <a:gd name="adj1" fmla="val -62189"/>
                <a:gd name="adj2" fmla="val -3464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728961AE-9AB2-FC3F-E00D-263ABB7CDB7C}"/>
                </a:ext>
              </a:extLst>
            </p:cNvPr>
            <p:cNvSpPr/>
            <p:nvPr/>
          </p:nvSpPr>
          <p:spPr>
            <a:xfrm>
              <a:off x="2397482" y="2795758"/>
              <a:ext cx="2455427" cy="523220"/>
            </a:xfrm>
            <a:prstGeom prst="rect">
              <a:avLst/>
            </a:prstGeom>
          </p:spPr>
          <p:txBody>
            <a:bodyPr wrap="square">
              <a:spAutoFit/>
            </a:bodyPr>
            <a:lstStyle/>
            <a:p>
              <a:r>
                <a:rPr kumimoji="1" lang="ja-JP" altLang="en-US" sz="1400" dirty="0">
                  <a:latin typeface="メイリオ" panose="020B0604030504040204" pitchFamily="50" charset="-128"/>
                  <a:ea typeface="メイリオ" panose="020B0604030504040204" pitchFamily="50" charset="-128"/>
                </a:rPr>
                <a:t>子どもたちと交流したいな</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そんな場所ないかな</a:t>
              </a:r>
            </a:p>
          </p:txBody>
        </p:sp>
      </p:grpSp>
      <p:pic>
        <p:nvPicPr>
          <p:cNvPr id="68" name="図 67">
            <a:extLst>
              <a:ext uri="{FF2B5EF4-FFF2-40B4-BE49-F238E27FC236}">
                <a16:creationId xmlns:a16="http://schemas.microsoft.com/office/drawing/2014/main" id="{B6EBA7AA-5B74-13B0-34EF-E2069B388579}"/>
              </a:ext>
            </a:extLst>
          </p:cNvPr>
          <p:cNvPicPr>
            <a:picLocks noChangeAspect="1"/>
          </p:cNvPicPr>
          <p:nvPr/>
        </p:nvPicPr>
        <p:blipFill rotWithShape="1">
          <a:blip r:embed="rId10"/>
          <a:srcRect l="63348" t="26517" r="6559" b="14466"/>
          <a:stretch/>
        </p:blipFill>
        <p:spPr>
          <a:xfrm flipH="1">
            <a:off x="214873" y="4582303"/>
            <a:ext cx="1460336" cy="1542330"/>
          </a:xfrm>
          <a:prstGeom prst="rect">
            <a:avLst/>
          </a:prstGeom>
        </p:spPr>
      </p:pic>
      <p:grpSp>
        <p:nvGrpSpPr>
          <p:cNvPr id="20" name="グループ化 19">
            <a:extLst>
              <a:ext uri="{FF2B5EF4-FFF2-40B4-BE49-F238E27FC236}">
                <a16:creationId xmlns:a16="http://schemas.microsoft.com/office/drawing/2014/main" id="{4075025B-F9DC-39BB-81F1-BC10B75D30B2}"/>
              </a:ext>
            </a:extLst>
          </p:cNvPr>
          <p:cNvGrpSpPr/>
          <p:nvPr/>
        </p:nvGrpSpPr>
        <p:grpSpPr>
          <a:xfrm>
            <a:off x="3922766" y="6578038"/>
            <a:ext cx="3083205" cy="2622939"/>
            <a:chOff x="1358978" y="5650016"/>
            <a:chExt cx="3795488" cy="3228891"/>
          </a:xfrm>
        </p:grpSpPr>
        <p:pic>
          <p:nvPicPr>
            <p:cNvPr id="4" name="図 3">
              <a:extLst>
                <a:ext uri="{FF2B5EF4-FFF2-40B4-BE49-F238E27FC236}">
                  <a16:creationId xmlns:a16="http://schemas.microsoft.com/office/drawing/2014/main" id="{BA3121BD-CBAA-97AE-B8FE-086E0C5AB9C7}"/>
                </a:ext>
              </a:extLst>
            </p:cNvPr>
            <p:cNvPicPr>
              <a:picLocks noChangeAspect="1"/>
            </p:cNvPicPr>
            <p:nvPr/>
          </p:nvPicPr>
          <p:blipFill rotWithShape="1">
            <a:blip r:embed="rId11"/>
            <a:srcRect l="11288" t="36261" r="48974" b="6332"/>
            <a:stretch/>
          </p:blipFill>
          <p:spPr>
            <a:xfrm>
              <a:off x="1358978" y="6186117"/>
              <a:ext cx="3315370" cy="2692790"/>
            </a:xfrm>
            <a:prstGeom prst="rect">
              <a:avLst/>
            </a:prstGeom>
          </p:spPr>
        </p:pic>
        <p:sp>
          <p:nvSpPr>
            <p:cNvPr id="6" name="四角形: 角を丸くする 5">
              <a:extLst>
                <a:ext uri="{FF2B5EF4-FFF2-40B4-BE49-F238E27FC236}">
                  <a16:creationId xmlns:a16="http://schemas.microsoft.com/office/drawing/2014/main" id="{E0EDCABF-8731-8AD6-579E-B63AE0ED2CC6}"/>
                </a:ext>
              </a:extLst>
            </p:cNvPr>
            <p:cNvSpPr/>
            <p:nvPr/>
          </p:nvSpPr>
          <p:spPr>
            <a:xfrm>
              <a:off x="1445394" y="7655388"/>
              <a:ext cx="2459713" cy="2241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98AE979-F3D2-9086-E9B2-1F8FA913305B}"/>
                </a:ext>
              </a:extLst>
            </p:cNvPr>
            <p:cNvSpPr txBox="1"/>
            <p:nvPr/>
          </p:nvSpPr>
          <p:spPr>
            <a:xfrm>
              <a:off x="3681384" y="6838958"/>
              <a:ext cx="1473082" cy="423792"/>
            </a:xfrm>
            <a:prstGeom prst="wedgeRectCallout">
              <a:avLst>
                <a:gd name="adj1" fmla="val -57599"/>
                <a:gd name="adj2" fmla="val 122127"/>
              </a:avLst>
            </a:prstGeom>
            <a:solidFill>
              <a:schemeClr val="accent4"/>
            </a:solidFill>
            <a:ln>
              <a:solidFill>
                <a:schemeClr val="tx1"/>
              </a:solidFill>
            </a:ln>
          </p:spPr>
          <p:txBody>
            <a:bodyPr wrap="square" rtlCol="0">
              <a:spAutoFit/>
            </a:bodyPr>
            <a:lstStyle/>
            <a:p>
              <a:pPr>
                <a:lnSpc>
                  <a:spcPct val="150000"/>
                </a:lnSpc>
              </a:pPr>
              <a:r>
                <a:rPr kumimoji="1" lang="ja-JP" altLang="en-US" sz="1200" b="1" dirty="0">
                  <a:latin typeface="UD デジタル 教科書体 NK-R" panose="02020400000000000000" pitchFamily="18" charset="-128"/>
                  <a:ea typeface="UD デジタル 教科書体 NK-R" panose="02020400000000000000" pitchFamily="18" charset="-128"/>
                </a:rPr>
                <a:t>②ここをクリック</a:t>
              </a:r>
            </a:p>
          </p:txBody>
        </p:sp>
        <p:sp>
          <p:nvSpPr>
            <p:cNvPr id="28" name="テキスト ボックス 27">
              <a:extLst>
                <a:ext uri="{FF2B5EF4-FFF2-40B4-BE49-F238E27FC236}">
                  <a16:creationId xmlns:a16="http://schemas.microsoft.com/office/drawing/2014/main" id="{94EF1843-54E7-21FF-A5B5-013C8ACFB6E6}"/>
                </a:ext>
              </a:extLst>
            </p:cNvPr>
            <p:cNvSpPr txBox="1"/>
            <p:nvPr/>
          </p:nvSpPr>
          <p:spPr>
            <a:xfrm>
              <a:off x="2168961" y="5650016"/>
              <a:ext cx="1161785" cy="423792"/>
            </a:xfrm>
            <a:prstGeom prst="rect">
              <a:avLst/>
            </a:prstGeom>
            <a:solidFill>
              <a:schemeClr val="accent4"/>
            </a:solidFill>
            <a:ln>
              <a:solidFill>
                <a:schemeClr val="tx1"/>
              </a:solidFill>
            </a:ln>
          </p:spPr>
          <p:txBody>
            <a:bodyPr wrap="square" rtlCol="0">
              <a:spAutoFit/>
            </a:bodyPr>
            <a:lstStyle/>
            <a:p>
              <a:pPr algn="ctr">
                <a:lnSpc>
                  <a:spcPct val="150000"/>
                </a:lnSpc>
              </a:pPr>
              <a:r>
                <a:rPr kumimoji="1" lang="ja-JP" altLang="en-US" sz="1200" b="1" dirty="0">
                  <a:latin typeface="UD デジタル 教科書体 NK-R" panose="02020400000000000000" pitchFamily="18" charset="-128"/>
                  <a:ea typeface="UD デジタル 教科書体 NK-R" panose="02020400000000000000" pitchFamily="18" charset="-128"/>
                </a:rPr>
                <a:t>①検索する</a:t>
              </a:r>
            </a:p>
          </p:txBody>
        </p:sp>
      </p:grpSp>
      <p:sp>
        <p:nvSpPr>
          <p:cNvPr id="22" name="矢印: 右 21">
            <a:extLst>
              <a:ext uri="{FF2B5EF4-FFF2-40B4-BE49-F238E27FC236}">
                <a16:creationId xmlns:a16="http://schemas.microsoft.com/office/drawing/2014/main" id="{312C4FD4-89A2-F359-A7EC-15BB1EB1040D}"/>
              </a:ext>
            </a:extLst>
          </p:cNvPr>
          <p:cNvSpPr/>
          <p:nvPr/>
        </p:nvSpPr>
        <p:spPr>
          <a:xfrm rot="5400000">
            <a:off x="4093344" y="6529580"/>
            <a:ext cx="369226" cy="39910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2CF73164-C056-8BDC-D75E-A55D88A477BA}"/>
              </a:ext>
            </a:extLst>
          </p:cNvPr>
          <p:cNvSpPr/>
          <p:nvPr/>
        </p:nvSpPr>
        <p:spPr>
          <a:xfrm rot="10800000">
            <a:off x="3187047" y="7688563"/>
            <a:ext cx="513807" cy="39910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7CF7628B-9BC5-1A8C-C0A2-B2AB5679EEA2}"/>
              </a:ext>
            </a:extLst>
          </p:cNvPr>
          <p:cNvSpPr/>
          <p:nvPr/>
        </p:nvSpPr>
        <p:spPr>
          <a:xfrm>
            <a:off x="821286" y="8768310"/>
            <a:ext cx="1364622" cy="3467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64BDD3DD-4874-1581-70D2-CF5EDA79226B}"/>
              </a:ext>
            </a:extLst>
          </p:cNvPr>
          <p:cNvSpPr txBox="1"/>
          <p:nvPr/>
        </p:nvSpPr>
        <p:spPr>
          <a:xfrm>
            <a:off x="1282007" y="7982548"/>
            <a:ext cx="1663078" cy="621260"/>
          </a:xfrm>
          <a:prstGeom prst="wedgeRectCallout">
            <a:avLst>
              <a:gd name="adj1" fmla="val -22877"/>
              <a:gd name="adj2" fmla="val 91910"/>
            </a:avLst>
          </a:prstGeom>
          <a:solidFill>
            <a:schemeClr val="accent4"/>
          </a:solidFill>
          <a:ln>
            <a:solidFill>
              <a:schemeClr val="tx1"/>
            </a:solidFill>
          </a:ln>
        </p:spPr>
        <p:txBody>
          <a:bodyPr wrap="square" rtlCol="0">
            <a:spAutoFit/>
          </a:bodyPr>
          <a:lstStyle/>
          <a:p>
            <a:pPr>
              <a:lnSpc>
                <a:spcPct val="150000"/>
              </a:lnSpc>
            </a:pPr>
            <a:r>
              <a:rPr kumimoji="1" lang="ja-JP" altLang="en-US" sz="1200" b="1" dirty="0">
                <a:latin typeface="UD デジタル 教科書体 NK-R" panose="02020400000000000000" pitchFamily="18" charset="-128"/>
                <a:ea typeface="UD デジタル 教科書体 NK-R" panose="02020400000000000000" pitchFamily="18" charset="-128"/>
              </a:rPr>
              <a:t>③［詳細検索］を</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1200" b="1" dirty="0">
                <a:latin typeface="UD デジタル 教科書体 NK-R" panose="02020400000000000000" pitchFamily="18" charset="-128"/>
                <a:ea typeface="UD デジタル 教科書体 NK-R" panose="02020400000000000000" pitchFamily="18" charset="-128"/>
              </a:rPr>
              <a:t>クリックし、活動を検索</a:t>
            </a:r>
          </a:p>
        </p:txBody>
      </p:sp>
    </p:spTree>
    <p:extLst>
      <p:ext uri="{BB962C8B-B14F-4D97-AF65-F5344CB8AC3E}">
        <p14:creationId xmlns:p14="http://schemas.microsoft.com/office/powerpoint/2010/main" val="415317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457069" y="1291443"/>
            <a:ext cx="689627" cy="1045271"/>
          </a:xfrm>
          <a:prstGeom prst="rect">
            <a:avLst/>
          </a:prstGeom>
        </p:spPr>
      </p:pic>
      <p:sp>
        <p:nvSpPr>
          <p:cNvPr id="16" name="小波 15"/>
          <p:cNvSpPr/>
          <p:nvPr/>
        </p:nvSpPr>
        <p:spPr>
          <a:xfrm>
            <a:off x="-40354" y="-347144"/>
            <a:ext cx="7318147" cy="1521107"/>
          </a:xfrm>
          <a:prstGeom prst="doubleWave">
            <a:avLst>
              <a:gd name="adj1" fmla="val 6250"/>
              <a:gd name="adj2" fmla="val -17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5" name="正方形/長方形 54">
            <a:extLst>
              <a:ext uri="{FF2B5EF4-FFF2-40B4-BE49-F238E27FC236}">
                <a16:creationId xmlns:a16="http://schemas.microsoft.com/office/drawing/2014/main" id="{8D83EBAB-B34D-4210-BA38-50AB6251396D}"/>
              </a:ext>
            </a:extLst>
          </p:cNvPr>
          <p:cNvSpPr/>
          <p:nvPr/>
        </p:nvSpPr>
        <p:spPr>
          <a:xfrm>
            <a:off x="470886" y="570642"/>
            <a:ext cx="6295665" cy="461665"/>
          </a:xfrm>
          <a:prstGeom prst="rect">
            <a:avLst/>
          </a:prstGeom>
          <a:noFill/>
        </p:spPr>
        <p:txBody>
          <a:bodyPr wrap="square">
            <a:spAutoFit/>
          </a:bodyPr>
          <a:lstStyle/>
          <a:p>
            <a:r>
              <a:rPr lang="ja-JP" altLang="ja-JP" sz="2400" b="1" dirty="0">
                <a:ln>
                  <a:solidFill>
                    <a:schemeClr val="accent4">
                      <a:lumMod val="60000"/>
                      <a:lumOff val="40000"/>
                    </a:schemeClr>
                  </a:solidFill>
                </a:ln>
                <a:latin typeface="メイリオ" panose="020B0604030504040204" pitchFamily="50" charset="-128"/>
                <a:ea typeface="メイリオ" panose="020B0604030504040204" pitchFamily="50" charset="-128"/>
                <a:cs typeface="Times New Roman" panose="02020603050405020304" pitchFamily="18" charset="0"/>
              </a:rPr>
              <a:t>ヨコハマ地域活動</a:t>
            </a:r>
            <a:r>
              <a:rPr lang="ja-JP" altLang="en-US" sz="2400" b="1" dirty="0">
                <a:ln>
                  <a:solidFill>
                    <a:schemeClr val="accent4">
                      <a:lumMod val="60000"/>
                      <a:lumOff val="40000"/>
                    </a:schemeClr>
                  </a:solidFill>
                </a:ln>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b="1" dirty="0">
                <a:ln>
                  <a:solidFill>
                    <a:schemeClr val="accent4">
                      <a:lumMod val="60000"/>
                      <a:lumOff val="40000"/>
                    </a:schemeClr>
                  </a:solidFill>
                </a:ln>
                <a:latin typeface="メイリオ" panose="020B0604030504040204" pitchFamily="50" charset="-128"/>
                <a:ea typeface="メイリオ" panose="020B0604030504040204" pitchFamily="50" charset="-128"/>
                <a:cs typeface="Times New Roman" panose="02020603050405020304" pitchFamily="18" charset="0"/>
              </a:rPr>
              <a:t>サービス検索ナビ</a:t>
            </a:r>
            <a:r>
              <a:rPr lang="ja-JP" altLang="en-US" sz="2400" b="1" dirty="0">
                <a:ln>
                  <a:solidFill>
                    <a:schemeClr val="accent4">
                      <a:lumMod val="60000"/>
                      <a:lumOff val="40000"/>
                    </a:schemeClr>
                  </a:solidFill>
                </a:ln>
                <a:latin typeface="メイリオ" panose="020B0604030504040204" pitchFamily="50" charset="-128"/>
                <a:ea typeface="メイリオ" panose="020B0604030504040204" pitchFamily="50" charset="-128"/>
                <a:cs typeface="Times New Roman" panose="02020603050405020304" pitchFamily="18" charset="0"/>
              </a:rPr>
              <a:t>活用例</a:t>
            </a:r>
            <a:endParaRPr lang="ja-JP" altLang="en-US" sz="2400" b="1" dirty="0">
              <a:ln>
                <a:solidFill>
                  <a:schemeClr val="accent4">
                    <a:lumMod val="60000"/>
                    <a:lumOff val="40000"/>
                  </a:schemeClr>
                </a:solidFill>
              </a:ln>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9793" y="-611387"/>
            <a:ext cx="1284181" cy="1764000"/>
          </a:xfrm>
          <a:prstGeom prst="rect">
            <a:avLst/>
          </a:prstGeom>
        </p:spPr>
      </p:pic>
      <p:grpSp>
        <p:nvGrpSpPr>
          <p:cNvPr id="57" name="グループ化 56">
            <a:extLst>
              <a:ext uri="{FF2B5EF4-FFF2-40B4-BE49-F238E27FC236}">
                <a16:creationId xmlns:a16="http://schemas.microsoft.com/office/drawing/2014/main" id="{FC8CDC4E-D619-9287-3AF5-B2073A00CB10}"/>
              </a:ext>
            </a:extLst>
          </p:cNvPr>
          <p:cNvGrpSpPr/>
          <p:nvPr/>
        </p:nvGrpSpPr>
        <p:grpSpPr>
          <a:xfrm>
            <a:off x="1565830" y="1481670"/>
            <a:ext cx="5557279" cy="1067758"/>
            <a:chOff x="2093363" y="2558854"/>
            <a:chExt cx="2898100" cy="1067758"/>
          </a:xfrm>
        </p:grpSpPr>
        <p:sp>
          <p:nvSpPr>
            <p:cNvPr id="58" name="吹き出し: 角を丸めた四角形 57">
              <a:extLst>
                <a:ext uri="{FF2B5EF4-FFF2-40B4-BE49-F238E27FC236}">
                  <a16:creationId xmlns:a16="http://schemas.microsoft.com/office/drawing/2014/main" id="{48DCE647-77E1-6C8F-F9C7-A5E9B258AC96}"/>
                </a:ext>
              </a:extLst>
            </p:cNvPr>
            <p:cNvSpPr/>
            <p:nvPr/>
          </p:nvSpPr>
          <p:spPr>
            <a:xfrm>
              <a:off x="2133103" y="2558854"/>
              <a:ext cx="2823077" cy="1067758"/>
            </a:xfrm>
            <a:prstGeom prst="wedgeRoundRectCallout">
              <a:avLst>
                <a:gd name="adj1" fmla="val -57671"/>
                <a:gd name="adj2" fmla="val -4247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728961AE-9AB2-FC3F-E00D-263ABB7CDB7C}"/>
                </a:ext>
              </a:extLst>
            </p:cNvPr>
            <p:cNvSpPr/>
            <p:nvPr/>
          </p:nvSpPr>
          <p:spPr>
            <a:xfrm>
              <a:off x="2093363" y="2589527"/>
              <a:ext cx="2898100" cy="973856"/>
            </a:xfrm>
            <a:prstGeom prst="rect">
              <a:avLst/>
            </a:prstGeom>
          </p:spPr>
          <p:txBody>
            <a:bodyPr wrap="square">
              <a:spAutoFit/>
            </a:bodyPr>
            <a:lstStyle/>
            <a:p>
              <a:pPr>
                <a:lnSpc>
                  <a:spcPct val="150000"/>
                </a:lnSpc>
              </a:pPr>
              <a:r>
                <a:rPr kumimoji="1" lang="ja-JP" altLang="en-US" sz="2000" dirty="0">
                  <a:latin typeface="UD デジタル 教科書体 N-B" panose="02020700000000000000" pitchFamily="17" charset="-128"/>
                  <a:ea typeface="UD デジタル 教科書体 N-B" panose="02020700000000000000" pitchFamily="17" charset="-128"/>
                </a:rPr>
                <a:t>“</a:t>
              </a:r>
              <a:r>
                <a:rPr kumimoji="1" lang="en-US" altLang="ja-JP" sz="2000" u="sng" dirty="0">
                  <a:latin typeface="UD デジタル 教科書体 N-B" panose="02020700000000000000" pitchFamily="17" charset="-128"/>
                  <a:ea typeface="UD デジタル 教科書体 N-B" panose="02020700000000000000" pitchFamily="17" charset="-128"/>
                </a:rPr>
                <a:t>SAKAESTA</a:t>
              </a:r>
              <a:r>
                <a:rPr kumimoji="1" lang="ja-JP" altLang="en-US" sz="2000" u="sng" dirty="0">
                  <a:latin typeface="UD デジタル 教科書体 N-B" panose="02020700000000000000" pitchFamily="17" charset="-128"/>
                  <a:ea typeface="UD デジタル 教科書体 N-B" panose="02020700000000000000" pitchFamily="17" charset="-128"/>
                </a:rPr>
                <a:t>（さかえすた）</a:t>
              </a:r>
              <a:r>
                <a:rPr kumimoji="1"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で　</a:t>
              </a:r>
              <a:endParaRPr kumimoji="1" lang="en-US" altLang="ja-JP" dirty="0">
                <a:latin typeface="UD デジタル 教科書体 N-B" panose="02020700000000000000" pitchFamily="17" charset="-128"/>
                <a:ea typeface="UD デジタル 教科書体 N-B" panose="02020700000000000000" pitchFamily="17" charset="-128"/>
              </a:endParaRPr>
            </a:p>
            <a:p>
              <a:pPr>
                <a:lnSpc>
                  <a:spcPct val="150000"/>
                </a:lnSpc>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ja-JP" altLang="en-US" sz="2000" u="sng" dirty="0">
                  <a:latin typeface="UD デジタル 教科書体 N-B" panose="02020700000000000000" pitchFamily="17" charset="-128"/>
                  <a:ea typeface="UD デジタル 教科書体 N-B" panose="02020700000000000000" pitchFamily="17" charset="-128"/>
                </a:rPr>
                <a:t>“パソコンの相談できる”</a:t>
              </a:r>
              <a:r>
                <a:rPr kumimoji="1"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活動ないかな？</a:t>
              </a:r>
            </a:p>
          </p:txBody>
        </p:sp>
      </p:grpSp>
      <p:pic>
        <p:nvPicPr>
          <p:cNvPr id="3" name="図 2">
            <a:extLst>
              <a:ext uri="{FF2B5EF4-FFF2-40B4-BE49-F238E27FC236}">
                <a16:creationId xmlns:a16="http://schemas.microsoft.com/office/drawing/2014/main" id="{2216F579-7F48-7453-D494-496850147FA5}"/>
              </a:ext>
            </a:extLst>
          </p:cNvPr>
          <p:cNvPicPr>
            <a:picLocks noChangeAspect="1"/>
          </p:cNvPicPr>
          <p:nvPr/>
        </p:nvPicPr>
        <p:blipFill rotWithShape="1">
          <a:blip r:embed="rId4"/>
          <a:srcRect l="4032" t="4952" r="11898"/>
          <a:stretch/>
        </p:blipFill>
        <p:spPr>
          <a:xfrm>
            <a:off x="159793" y="2781405"/>
            <a:ext cx="3622967" cy="2302898"/>
          </a:xfrm>
          <a:prstGeom prst="rect">
            <a:avLst/>
          </a:prstGeom>
          <a:solidFill>
            <a:srgbClr val="FFFFFF">
              <a:shade val="85000"/>
            </a:srgbClr>
          </a:solidFill>
          <a:ln w="1905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テキスト ボックス 3">
            <a:extLst>
              <a:ext uri="{FF2B5EF4-FFF2-40B4-BE49-F238E27FC236}">
                <a16:creationId xmlns:a16="http://schemas.microsoft.com/office/drawing/2014/main" id="{89BFC99C-8791-FCB4-FB24-DE01624172A8}"/>
              </a:ext>
            </a:extLst>
          </p:cNvPr>
          <p:cNvSpPr txBox="1"/>
          <p:nvPr/>
        </p:nvSpPr>
        <p:spPr>
          <a:xfrm>
            <a:off x="4086837" y="3255841"/>
            <a:ext cx="2968615" cy="1355756"/>
          </a:xfrm>
          <a:prstGeom prst="rect">
            <a:avLst/>
          </a:prstGeom>
          <a:noFill/>
          <a:ln>
            <a:noFill/>
          </a:ln>
        </p:spPr>
        <p:txBody>
          <a:bodyPr wrap="square" rtlCol="0">
            <a:spAutoFit/>
          </a:bodyPr>
          <a:lstStyle/>
          <a:p>
            <a:pPr>
              <a:lnSpc>
                <a:spcPct val="150000"/>
              </a:lnSpc>
            </a:pPr>
            <a:r>
              <a:rPr kumimoji="1" lang="ja-JP" altLang="en-US" sz="1400" dirty="0">
                <a:latin typeface="UD デジタル 教科書体 NK-R" panose="02020400000000000000" pitchFamily="18" charset="-128"/>
                <a:ea typeface="UD デジタル 教科書体 NK-R" panose="02020400000000000000" pitchFamily="18" charset="-128"/>
              </a:rPr>
              <a:t>← 「キーワードで検索」　に</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1400" dirty="0">
                <a:latin typeface="UD デジタル 教科書体 NK-R" panose="02020400000000000000" pitchFamily="18" charset="-128"/>
                <a:ea typeface="UD デジタル 教科書体 NK-R" panose="02020400000000000000" pitchFamily="18" charset="-128"/>
              </a:rPr>
              <a:t>　　　「さかえすた　パソコン」と入力し、</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1400" dirty="0">
                <a:latin typeface="UD デジタル 教科書体 NK-R" panose="02020400000000000000" pitchFamily="18" charset="-128"/>
                <a:ea typeface="UD デジタル 教科書体 NK-R" panose="02020400000000000000" pitchFamily="18" charset="-128"/>
              </a:rPr>
              <a:t>　　　「検索」ボタンをクリック</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1400" dirty="0">
                <a:latin typeface="UD デジタル 教科書体 NK-R" panose="02020400000000000000" pitchFamily="18" charset="-128"/>
                <a:ea typeface="UD デジタル 教科書体 NK-R" panose="02020400000000000000" pitchFamily="18" charset="-128"/>
              </a:rPr>
              <a:t> 　　　</a:t>
            </a:r>
          </a:p>
        </p:txBody>
      </p:sp>
      <p:sp>
        <p:nvSpPr>
          <p:cNvPr id="6" name="テキスト ボックス 5">
            <a:extLst>
              <a:ext uri="{FF2B5EF4-FFF2-40B4-BE49-F238E27FC236}">
                <a16:creationId xmlns:a16="http://schemas.microsoft.com/office/drawing/2014/main" id="{C514F638-AD53-6F4E-6D21-60181782812E}"/>
              </a:ext>
            </a:extLst>
          </p:cNvPr>
          <p:cNvSpPr txBox="1"/>
          <p:nvPr/>
        </p:nvSpPr>
        <p:spPr>
          <a:xfrm>
            <a:off x="383799" y="3626944"/>
            <a:ext cx="2956811" cy="428259"/>
          </a:xfrm>
          <a:prstGeom prst="wedgeRectCallout">
            <a:avLst>
              <a:gd name="adj1" fmla="val -29911"/>
              <a:gd name="adj2" fmla="val 115845"/>
            </a:avLst>
          </a:prstGeom>
          <a:solidFill>
            <a:schemeClr val="accent4"/>
          </a:solidFill>
          <a:ln>
            <a:solidFill>
              <a:schemeClr val="tx1"/>
            </a:solidFill>
          </a:ln>
        </p:spPr>
        <p:txBody>
          <a:bodyPr wrap="square" rtlCol="0">
            <a:spAutoFit/>
          </a:bodyPr>
          <a:lstStyle/>
          <a:p>
            <a:pPr>
              <a:lnSpc>
                <a:spcPct val="150000"/>
              </a:lnSpc>
            </a:pPr>
            <a:r>
              <a:rPr kumimoji="1" lang="ja-JP" altLang="en-US" sz="1600" b="1" dirty="0">
                <a:latin typeface="UD デジタル 教科書体 NK-R" panose="02020400000000000000" pitchFamily="18" charset="-128"/>
                <a:ea typeface="UD デジタル 教科書体 NK-R" panose="02020400000000000000" pitchFamily="18" charset="-128"/>
              </a:rPr>
              <a:t>①［さかえすた　パソコン］と入力</a:t>
            </a:r>
          </a:p>
        </p:txBody>
      </p:sp>
      <p:sp>
        <p:nvSpPr>
          <p:cNvPr id="10" name="テキスト ボックス 9">
            <a:extLst>
              <a:ext uri="{FF2B5EF4-FFF2-40B4-BE49-F238E27FC236}">
                <a16:creationId xmlns:a16="http://schemas.microsoft.com/office/drawing/2014/main" id="{D5B14768-B982-E927-21DB-73A1793B50CA}"/>
              </a:ext>
            </a:extLst>
          </p:cNvPr>
          <p:cNvSpPr txBox="1"/>
          <p:nvPr/>
        </p:nvSpPr>
        <p:spPr>
          <a:xfrm>
            <a:off x="4086837" y="4324354"/>
            <a:ext cx="1700952" cy="428259"/>
          </a:xfrm>
          <a:prstGeom prst="wedgeRectCallout">
            <a:avLst>
              <a:gd name="adj1" fmla="val -111888"/>
              <a:gd name="adj2" fmla="val 49650"/>
            </a:avLst>
          </a:prstGeom>
          <a:solidFill>
            <a:schemeClr val="accent4"/>
          </a:solidFill>
          <a:ln>
            <a:solidFill>
              <a:schemeClr val="tx1"/>
            </a:solidFill>
          </a:ln>
        </p:spPr>
        <p:txBody>
          <a:bodyPr wrap="square" rtlCol="0">
            <a:spAutoFit/>
          </a:bodyPr>
          <a:lstStyle/>
          <a:p>
            <a:pPr>
              <a:lnSpc>
                <a:spcPct val="150000"/>
              </a:lnSpc>
            </a:pPr>
            <a:r>
              <a:rPr kumimoji="1" lang="ja-JP" altLang="en-US" sz="1600" b="1" dirty="0">
                <a:latin typeface="UD デジタル 教科書体 NK-R" panose="02020400000000000000" pitchFamily="18" charset="-128"/>
                <a:ea typeface="UD デジタル 教科書体 NK-R" panose="02020400000000000000" pitchFamily="18" charset="-128"/>
              </a:rPr>
              <a:t>②［検索］クリック</a:t>
            </a:r>
          </a:p>
        </p:txBody>
      </p:sp>
      <p:pic>
        <p:nvPicPr>
          <p:cNvPr id="18" name="図 17">
            <a:extLst>
              <a:ext uri="{FF2B5EF4-FFF2-40B4-BE49-F238E27FC236}">
                <a16:creationId xmlns:a16="http://schemas.microsoft.com/office/drawing/2014/main" id="{D0749CE9-B0E5-06E0-BCEC-1D3E47DB18DD}"/>
              </a:ext>
            </a:extLst>
          </p:cNvPr>
          <p:cNvPicPr>
            <a:picLocks noChangeAspect="1"/>
          </p:cNvPicPr>
          <p:nvPr/>
        </p:nvPicPr>
        <p:blipFill rotWithShape="1">
          <a:blip r:embed="rId5"/>
          <a:srcRect l="3832" t="9933" r="11696" b="6835"/>
          <a:stretch/>
        </p:blipFill>
        <p:spPr>
          <a:xfrm>
            <a:off x="159793" y="5654420"/>
            <a:ext cx="3745080" cy="2074650"/>
          </a:xfrm>
          <a:prstGeom prst="rect">
            <a:avLst/>
          </a:prstGeom>
          <a:solidFill>
            <a:srgbClr val="FFFFFF">
              <a:shade val="85000"/>
            </a:srgbClr>
          </a:solidFill>
          <a:ln w="1905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四角形: 角を丸くする 19">
            <a:extLst>
              <a:ext uri="{FF2B5EF4-FFF2-40B4-BE49-F238E27FC236}">
                <a16:creationId xmlns:a16="http://schemas.microsoft.com/office/drawing/2014/main" id="{45CDDED7-C1DE-BD43-F7EE-CF0CBE6A2D8B}"/>
              </a:ext>
            </a:extLst>
          </p:cNvPr>
          <p:cNvSpPr/>
          <p:nvPr/>
        </p:nvSpPr>
        <p:spPr>
          <a:xfrm>
            <a:off x="383799" y="6850743"/>
            <a:ext cx="3398961" cy="914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B7E12F75-7BE9-4456-66F0-92621A51F1E8}"/>
              </a:ext>
            </a:extLst>
          </p:cNvPr>
          <p:cNvCxnSpPr/>
          <p:nvPr/>
        </p:nvCxnSpPr>
        <p:spPr>
          <a:xfrm>
            <a:off x="1443974" y="7213600"/>
            <a:ext cx="994426"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8" name="テキスト ボックス 27">
            <a:extLst>
              <a:ext uri="{FF2B5EF4-FFF2-40B4-BE49-F238E27FC236}">
                <a16:creationId xmlns:a16="http://schemas.microsoft.com/office/drawing/2014/main" id="{BB6C8A41-9DDA-A4E0-68F5-014751187BE9}"/>
              </a:ext>
            </a:extLst>
          </p:cNvPr>
          <p:cNvSpPr txBox="1"/>
          <p:nvPr/>
        </p:nvSpPr>
        <p:spPr>
          <a:xfrm>
            <a:off x="3910768" y="6011282"/>
            <a:ext cx="3388021" cy="709425"/>
          </a:xfrm>
          <a:prstGeom prst="rect">
            <a:avLst/>
          </a:prstGeom>
          <a:noFill/>
          <a:ln>
            <a:noFill/>
          </a:ln>
        </p:spPr>
        <p:txBody>
          <a:bodyPr wrap="square" rtlCol="0">
            <a:spAutoFit/>
          </a:bodyPr>
          <a:lstStyle/>
          <a:p>
            <a:pPr>
              <a:lnSpc>
                <a:spcPct val="150000"/>
              </a:lnSpc>
            </a:pPr>
            <a:r>
              <a:rPr kumimoji="1" lang="ja-JP" altLang="en-US" sz="1400" dirty="0">
                <a:latin typeface="UD デジタル 教科書体 NK-R" panose="02020400000000000000" pitchFamily="18" charset="-128"/>
                <a:ea typeface="UD デジタル 教科書体 NK-R" panose="02020400000000000000" pitchFamily="18" charset="-128"/>
              </a:rPr>
              <a:t>← 「パソコン無料相談会＠</a:t>
            </a:r>
            <a:r>
              <a:rPr kumimoji="1" lang="en-US" altLang="ja-JP" sz="1400" dirty="0">
                <a:latin typeface="UD デジタル 教科書体 NK-R" panose="02020400000000000000" pitchFamily="18" charset="-128"/>
                <a:ea typeface="UD デジタル 教科書体 NK-R" panose="02020400000000000000" pitchFamily="18" charset="-128"/>
              </a:rPr>
              <a:t>SAKAESTA</a:t>
            </a:r>
            <a:r>
              <a:rPr kumimoji="1" lang="ja-JP" altLang="en-US" sz="1400" dirty="0">
                <a:latin typeface="UD デジタル 教科書体 NK-R" panose="02020400000000000000" pitchFamily="18" charset="-128"/>
                <a:ea typeface="UD デジタル 教科書体 NK-R" panose="02020400000000000000" pitchFamily="18" charset="-128"/>
              </a:rPr>
              <a:t>」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1400" dirty="0">
                <a:latin typeface="UD デジタル 教科書体 NK-R" panose="02020400000000000000" pitchFamily="18" charset="-128"/>
                <a:ea typeface="UD デジタル 教科書体 NK-R" panose="02020400000000000000" pitchFamily="18" charset="-128"/>
              </a:rPr>
              <a:t>　　　が、検索できます。　</a:t>
            </a:r>
          </a:p>
        </p:txBody>
      </p:sp>
      <p:sp>
        <p:nvSpPr>
          <p:cNvPr id="29" name="テキスト ボックス 28">
            <a:extLst>
              <a:ext uri="{FF2B5EF4-FFF2-40B4-BE49-F238E27FC236}">
                <a16:creationId xmlns:a16="http://schemas.microsoft.com/office/drawing/2014/main" id="{28479F38-F175-66D9-1503-23B2A71D5A95}"/>
              </a:ext>
            </a:extLst>
          </p:cNvPr>
          <p:cNvSpPr txBox="1"/>
          <p:nvPr/>
        </p:nvSpPr>
        <p:spPr>
          <a:xfrm>
            <a:off x="3794808" y="7000012"/>
            <a:ext cx="3294440" cy="709425"/>
          </a:xfrm>
          <a:prstGeom prst="wedgeRectCallout">
            <a:avLst>
              <a:gd name="adj1" fmla="val -87908"/>
              <a:gd name="adj2" fmla="val -33020"/>
            </a:avLst>
          </a:prstGeom>
          <a:solidFill>
            <a:schemeClr val="accent4"/>
          </a:solidFill>
          <a:ln>
            <a:solidFill>
              <a:schemeClr val="tx1"/>
            </a:solidFill>
          </a:ln>
        </p:spPr>
        <p:txBody>
          <a:bodyPr wrap="square" rtlCol="0">
            <a:spAutoFit/>
          </a:bodyPr>
          <a:lstStyle/>
          <a:p>
            <a:pPr>
              <a:lnSpc>
                <a:spcPct val="150000"/>
              </a:lnSpc>
            </a:pPr>
            <a:r>
              <a:rPr kumimoji="1" lang="ja-JP" altLang="en-US" sz="1400" b="1" dirty="0">
                <a:latin typeface="UD デジタル 教科書体 NK-R" panose="02020400000000000000" pitchFamily="18" charset="-128"/>
                <a:ea typeface="UD デジタル 教科書体 NK-R" panose="02020400000000000000" pitchFamily="18" charset="-128"/>
              </a:rPr>
              <a:t>③［</a:t>
            </a:r>
            <a:r>
              <a:rPr kumimoji="1" lang="ja-JP" altLang="en-US" sz="1400" dirty="0">
                <a:latin typeface="UD デジタル 教科書体 NK-R" panose="02020400000000000000" pitchFamily="18" charset="-128"/>
                <a:ea typeface="UD デジタル 教科書体 NK-R" panose="02020400000000000000" pitchFamily="18" charset="-128"/>
              </a:rPr>
              <a:t>パソコン無料相談会＠</a:t>
            </a:r>
            <a:r>
              <a:rPr kumimoji="1" lang="en-US" altLang="ja-JP" sz="1400" dirty="0">
                <a:latin typeface="UD デジタル 教科書体 NK-R" panose="02020400000000000000" pitchFamily="18" charset="-128"/>
                <a:ea typeface="UD デジタル 教科書体 NK-R" panose="02020400000000000000" pitchFamily="18" charset="-128"/>
              </a:rPr>
              <a:t>SAKAESTA </a:t>
            </a:r>
            <a:r>
              <a:rPr kumimoji="1" lang="ja-JP" altLang="en-US" sz="1400" b="1" dirty="0">
                <a:latin typeface="UD デジタル 教科書体 NK-R" panose="02020400000000000000" pitchFamily="18" charset="-128"/>
                <a:ea typeface="UD デジタル 教科書体 NK-R" panose="02020400000000000000" pitchFamily="18" charset="-128"/>
              </a:rPr>
              <a:t>］</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1400" b="1" dirty="0">
                <a:latin typeface="UD デジタル 教科書体 NK-R" panose="02020400000000000000" pitchFamily="18" charset="-128"/>
                <a:ea typeface="UD デジタル 教科書体 NK-R" panose="02020400000000000000" pitchFamily="18" charset="-128"/>
              </a:rPr>
              <a:t>　をクリックすると</a:t>
            </a:r>
            <a:r>
              <a:rPr kumimoji="1" lang="en-US" altLang="ja-JP" sz="1400" b="1" dirty="0">
                <a:latin typeface="UD デジタル 教科書体 NK-R" panose="02020400000000000000" pitchFamily="18" charset="-128"/>
                <a:ea typeface="UD デジタル 教科書体 NK-R" panose="02020400000000000000" pitchFamily="18" charset="-128"/>
              </a:rPr>
              <a:t>…</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pic>
        <p:nvPicPr>
          <p:cNvPr id="33" name="図 32">
            <a:extLst>
              <a:ext uri="{FF2B5EF4-FFF2-40B4-BE49-F238E27FC236}">
                <a16:creationId xmlns:a16="http://schemas.microsoft.com/office/drawing/2014/main" id="{99EB4E6C-9102-B059-2B52-4164543B3CF0}"/>
              </a:ext>
            </a:extLst>
          </p:cNvPr>
          <p:cNvPicPr>
            <a:picLocks noChangeAspect="1"/>
          </p:cNvPicPr>
          <p:nvPr/>
        </p:nvPicPr>
        <p:blipFill rotWithShape="1">
          <a:blip r:embed="rId6"/>
          <a:srcRect l="11290" t="10650" r="15728" b="9704"/>
          <a:stretch/>
        </p:blipFill>
        <p:spPr>
          <a:xfrm>
            <a:off x="208560" y="8128000"/>
            <a:ext cx="3681212" cy="1954211"/>
          </a:xfrm>
          <a:prstGeom prst="rect">
            <a:avLst/>
          </a:prstGeom>
          <a:solidFill>
            <a:srgbClr val="FFFFFF">
              <a:shade val="85000"/>
            </a:srgbClr>
          </a:solidFill>
          <a:ln w="1905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テキスト ボックス 33">
            <a:extLst>
              <a:ext uri="{FF2B5EF4-FFF2-40B4-BE49-F238E27FC236}">
                <a16:creationId xmlns:a16="http://schemas.microsoft.com/office/drawing/2014/main" id="{49F5C747-58D5-83F5-1ED7-E65C63B2A063}"/>
              </a:ext>
            </a:extLst>
          </p:cNvPr>
          <p:cNvSpPr txBox="1"/>
          <p:nvPr/>
        </p:nvSpPr>
        <p:spPr>
          <a:xfrm>
            <a:off x="3904873" y="8299187"/>
            <a:ext cx="3388021" cy="709425"/>
          </a:xfrm>
          <a:prstGeom prst="rect">
            <a:avLst/>
          </a:prstGeom>
          <a:noFill/>
          <a:ln>
            <a:noFill/>
          </a:ln>
        </p:spPr>
        <p:txBody>
          <a:bodyPr wrap="square" rtlCol="0">
            <a:spAutoFit/>
          </a:bodyPr>
          <a:lstStyle/>
          <a:p>
            <a:pPr>
              <a:lnSpc>
                <a:spcPct val="150000"/>
              </a:lnSpc>
            </a:pPr>
            <a:r>
              <a:rPr kumimoji="1" lang="ja-JP" altLang="en-US" sz="1400" dirty="0">
                <a:latin typeface="UD デジタル 教科書体 NK-R" panose="02020400000000000000" pitchFamily="18" charset="-128"/>
                <a:ea typeface="UD デジタル 教科書体 NK-R" panose="02020400000000000000" pitchFamily="18" charset="-128"/>
              </a:rPr>
              <a:t>← 「パソコン無料相談会＠</a:t>
            </a:r>
            <a:r>
              <a:rPr kumimoji="1" lang="en-US" altLang="ja-JP" sz="1400" dirty="0">
                <a:latin typeface="UD デジタル 教科書体 NK-R" panose="02020400000000000000" pitchFamily="18" charset="-128"/>
                <a:ea typeface="UD デジタル 教科書体 NK-R" panose="02020400000000000000" pitchFamily="18" charset="-128"/>
              </a:rPr>
              <a:t>SAKAESTA</a:t>
            </a:r>
            <a:r>
              <a:rPr kumimoji="1" lang="ja-JP" altLang="en-US" sz="1400" dirty="0">
                <a:latin typeface="UD デジタル 教科書体 NK-R" panose="02020400000000000000" pitchFamily="18" charset="-128"/>
                <a:ea typeface="UD デジタル 教科書体 NK-R" panose="02020400000000000000" pitchFamily="18" charset="-128"/>
              </a:rPr>
              <a:t>」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1400" dirty="0">
                <a:latin typeface="UD デジタル 教科書体 NK-R" panose="02020400000000000000" pitchFamily="18" charset="-128"/>
                <a:ea typeface="UD デジタル 教科書体 NK-R" panose="02020400000000000000" pitchFamily="18" charset="-128"/>
              </a:rPr>
              <a:t>　　　の活動内容が表示されます。</a:t>
            </a:r>
          </a:p>
        </p:txBody>
      </p:sp>
      <p:pic>
        <p:nvPicPr>
          <p:cNvPr id="2" name="図 1">
            <a:extLst>
              <a:ext uri="{FF2B5EF4-FFF2-40B4-BE49-F238E27FC236}">
                <a16:creationId xmlns:a16="http://schemas.microsoft.com/office/drawing/2014/main" id="{020A46F3-EA64-ABBE-5E7D-CF7C9CF7F1D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16931" y="9192439"/>
            <a:ext cx="773707" cy="1045271"/>
          </a:xfrm>
          <a:prstGeom prst="rect">
            <a:avLst/>
          </a:prstGeom>
        </p:spPr>
      </p:pic>
      <p:pic>
        <p:nvPicPr>
          <p:cNvPr id="5" name="図 4">
            <a:extLst>
              <a:ext uri="{FF2B5EF4-FFF2-40B4-BE49-F238E27FC236}">
                <a16:creationId xmlns:a16="http://schemas.microsoft.com/office/drawing/2014/main" id="{25C0CA93-5101-62C2-7CB0-A1991170A2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61925" y="4561667"/>
            <a:ext cx="657426" cy="1045271"/>
          </a:xfrm>
          <a:prstGeom prst="rect">
            <a:avLst/>
          </a:prstGeom>
        </p:spPr>
      </p:pic>
      <p:grpSp>
        <p:nvGrpSpPr>
          <p:cNvPr id="11" name="グループ化 10">
            <a:extLst>
              <a:ext uri="{FF2B5EF4-FFF2-40B4-BE49-F238E27FC236}">
                <a16:creationId xmlns:a16="http://schemas.microsoft.com/office/drawing/2014/main" id="{7B392877-153F-89F2-8497-0F3A9C571698}"/>
              </a:ext>
            </a:extLst>
          </p:cNvPr>
          <p:cNvGrpSpPr/>
          <p:nvPr/>
        </p:nvGrpSpPr>
        <p:grpSpPr>
          <a:xfrm>
            <a:off x="4630712" y="4935283"/>
            <a:ext cx="1814503" cy="973930"/>
            <a:chOff x="2133103" y="2558854"/>
            <a:chExt cx="3121901" cy="1067758"/>
          </a:xfrm>
        </p:grpSpPr>
        <p:sp>
          <p:nvSpPr>
            <p:cNvPr id="12" name="吹き出し: 角を丸めた四角形 11">
              <a:extLst>
                <a:ext uri="{FF2B5EF4-FFF2-40B4-BE49-F238E27FC236}">
                  <a16:creationId xmlns:a16="http://schemas.microsoft.com/office/drawing/2014/main" id="{03674375-6D20-0471-2EE3-3947504834AD}"/>
                </a:ext>
              </a:extLst>
            </p:cNvPr>
            <p:cNvSpPr/>
            <p:nvPr/>
          </p:nvSpPr>
          <p:spPr>
            <a:xfrm>
              <a:off x="2133103" y="2558854"/>
              <a:ext cx="2823077" cy="1067758"/>
            </a:xfrm>
            <a:prstGeom prst="wedgeRoundRectCallout">
              <a:avLst>
                <a:gd name="adj1" fmla="val 60752"/>
                <a:gd name="adj2" fmla="val -3392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C192D56-0B85-9989-10AC-848352A08506}"/>
                </a:ext>
              </a:extLst>
            </p:cNvPr>
            <p:cNvSpPr/>
            <p:nvPr/>
          </p:nvSpPr>
          <p:spPr>
            <a:xfrm>
              <a:off x="2216032" y="2589527"/>
              <a:ext cx="3038972" cy="984797"/>
            </a:xfrm>
            <a:prstGeom prst="rect">
              <a:avLst/>
            </a:prstGeom>
          </p:spPr>
          <p:txBody>
            <a:bodyPr wrap="square">
              <a:spAutoFit/>
            </a:bodyPr>
            <a:lstStyle/>
            <a:p>
              <a:pPr>
                <a:lnSpc>
                  <a:spcPct val="150000"/>
                </a:lnSpc>
              </a:pPr>
              <a:r>
                <a:rPr kumimoji="1" lang="ja-JP" altLang="en-US" sz="1200" u="sng" dirty="0">
                  <a:latin typeface="UD デジタル 教科書体 N-B" panose="02020700000000000000" pitchFamily="17" charset="-128"/>
                  <a:ea typeface="UD デジタル 教科書体 N-B" panose="02020700000000000000" pitchFamily="17" charset="-128"/>
                </a:rPr>
                <a:t>ヨコハマ地域活動・　　</a:t>
              </a:r>
              <a:endParaRPr kumimoji="1" lang="en-US" altLang="ja-JP" sz="1200" u="sng" dirty="0">
                <a:latin typeface="UD デジタル 教科書体 N-B" panose="02020700000000000000" pitchFamily="17" charset="-128"/>
                <a:ea typeface="UD デジタル 教科書体 N-B" panose="02020700000000000000" pitchFamily="17" charset="-128"/>
              </a:endParaRPr>
            </a:p>
            <a:p>
              <a:pPr>
                <a:lnSpc>
                  <a:spcPct val="150000"/>
                </a:lnSpc>
              </a:pPr>
              <a:r>
                <a:rPr kumimoji="1" lang="ja-JP" altLang="en-US" sz="1200" u="sng" dirty="0">
                  <a:latin typeface="UD デジタル 教科書体 N-B" panose="02020700000000000000" pitchFamily="17" charset="-128"/>
                  <a:ea typeface="UD デジタル 教科書体 N-B" panose="02020700000000000000" pitchFamily="17" charset="-128"/>
                </a:rPr>
                <a:t>サービス検索ナビ</a:t>
              </a:r>
              <a:r>
                <a:rPr kumimoji="1" lang="ja-JP" altLang="en-US" sz="1200" dirty="0">
                  <a:latin typeface="UD デジタル 教科書体 N-B" panose="02020700000000000000" pitchFamily="17" charset="-128"/>
                  <a:ea typeface="UD デジタル 教科書体 N-B" panose="02020700000000000000" pitchFamily="17" charset="-128"/>
                </a:rPr>
                <a:t>　</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nSpc>
                  <a:spcPct val="150000"/>
                </a:lnSpc>
              </a:pPr>
              <a:r>
                <a:rPr kumimoji="1" lang="ja-JP" altLang="en-US" sz="1200" dirty="0">
                  <a:latin typeface="UD デジタル 教科書体 N-B" panose="02020700000000000000" pitchFamily="17" charset="-128"/>
                  <a:ea typeface="UD デジタル 教科書体 N-B" panose="02020700000000000000" pitchFamily="17" charset="-128"/>
                </a:rPr>
                <a:t>で探してみよう！</a:t>
              </a:r>
            </a:p>
          </p:txBody>
        </p:sp>
      </p:grpSp>
      <p:grpSp>
        <p:nvGrpSpPr>
          <p:cNvPr id="14" name="グループ化 13">
            <a:extLst>
              <a:ext uri="{FF2B5EF4-FFF2-40B4-BE49-F238E27FC236}">
                <a16:creationId xmlns:a16="http://schemas.microsoft.com/office/drawing/2014/main" id="{65A80EB0-52F0-32A5-E27E-3FADBF7BA706}"/>
              </a:ext>
            </a:extLst>
          </p:cNvPr>
          <p:cNvGrpSpPr/>
          <p:nvPr/>
        </p:nvGrpSpPr>
        <p:grpSpPr>
          <a:xfrm>
            <a:off x="4121359" y="9578729"/>
            <a:ext cx="1815257" cy="520106"/>
            <a:chOff x="2192960" y="2874694"/>
            <a:chExt cx="3123200" cy="570213"/>
          </a:xfrm>
        </p:grpSpPr>
        <p:sp>
          <p:nvSpPr>
            <p:cNvPr id="15" name="吹き出し: 角を丸めた四角形 14">
              <a:extLst>
                <a:ext uri="{FF2B5EF4-FFF2-40B4-BE49-F238E27FC236}">
                  <a16:creationId xmlns:a16="http://schemas.microsoft.com/office/drawing/2014/main" id="{6F42DFC4-F104-77F7-0742-6006BDE21B03}"/>
                </a:ext>
              </a:extLst>
            </p:cNvPr>
            <p:cNvSpPr/>
            <p:nvPr/>
          </p:nvSpPr>
          <p:spPr>
            <a:xfrm>
              <a:off x="2192960" y="2874694"/>
              <a:ext cx="2823076" cy="570213"/>
            </a:xfrm>
            <a:prstGeom prst="wedgeRoundRectCallout">
              <a:avLst>
                <a:gd name="adj1" fmla="val 60752"/>
                <a:gd name="adj2" fmla="val -3392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E2804A8-6A8F-27A1-BF6E-FBDC912DBFE4}"/>
                </a:ext>
              </a:extLst>
            </p:cNvPr>
            <p:cNvSpPr/>
            <p:nvPr/>
          </p:nvSpPr>
          <p:spPr>
            <a:xfrm>
              <a:off x="2277188" y="2886976"/>
              <a:ext cx="3038972" cy="472399"/>
            </a:xfrm>
            <a:prstGeom prst="rect">
              <a:avLst/>
            </a:prstGeom>
          </p:spPr>
          <p:txBody>
            <a:bodyPr wrap="square">
              <a:spAutoFit/>
            </a:bodyPr>
            <a:lstStyle/>
            <a:p>
              <a:pPr>
                <a:lnSpc>
                  <a:spcPct val="150000"/>
                </a:lnSpc>
              </a:pPr>
              <a:r>
                <a:rPr kumimoji="1" lang="ja-JP" altLang="en-US" sz="1600" dirty="0">
                  <a:latin typeface="UD デジタル 教科書体 N-B" panose="02020700000000000000" pitchFamily="17" charset="-128"/>
                  <a:ea typeface="UD デジタル 教科書体 N-B" panose="02020700000000000000" pitchFamily="17" charset="-128"/>
                </a:rPr>
                <a:t>みつかったわ！</a:t>
              </a:r>
            </a:p>
          </p:txBody>
        </p:sp>
      </p:grpSp>
      <p:sp>
        <p:nvSpPr>
          <p:cNvPr id="19" name="四角形: 角を丸くする 18">
            <a:extLst>
              <a:ext uri="{FF2B5EF4-FFF2-40B4-BE49-F238E27FC236}">
                <a16:creationId xmlns:a16="http://schemas.microsoft.com/office/drawing/2014/main" id="{74CF5930-F89C-293A-3D12-DC9DCE18A051}"/>
              </a:ext>
            </a:extLst>
          </p:cNvPr>
          <p:cNvSpPr/>
          <p:nvPr/>
        </p:nvSpPr>
        <p:spPr>
          <a:xfrm>
            <a:off x="2420208" y="4665487"/>
            <a:ext cx="920402" cy="4188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57E3DAEE-C2A8-65D7-3427-FEE305D9F178}"/>
              </a:ext>
            </a:extLst>
          </p:cNvPr>
          <p:cNvSpPr/>
          <p:nvPr/>
        </p:nvSpPr>
        <p:spPr>
          <a:xfrm>
            <a:off x="383799" y="4418059"/>
            <a:ext cx="1732332" cy="3423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F6C37613-799F-923A-AA21-527DFA0D8DAF}"/>
              </a:ext>
            </a:extLst>
          </p:cNvPr>
          <p:cNvCxnSpPr>
            <a:cxnSpLocks/>
          </p:cNvCxnSpPr>
          <p:nvPr/>
        </p:nvCxnSpPr>
        <p:spPr>
          <a:xfrm>
            <a:off x="1088853" y="6418263"/>
            <a:ext cx="587547"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0" name="直線コネクタ 29">
            <a:extLst>
              <a:ext uri="{FF2B5EF4-FFF2-40B4-BE49-F238E27FC236}">
                <a16:creationId xmlns:a16="http://schemas.microsoft.com/office/drawing/2014/main" id="{7CFB01B0-F0D2-F00D-2B4E-BE481220A977}"/>
              </a:ext>
            </a:extLst>
          </p:cNvPr>
          <p:cNvCxnSpPr>
            <a:cxnSpLocks/>
          </p:cNvCxnSpPr>
          <p:nvPr/>
        </p:nvCxnSpPr>
        <p:spPr>
          <a:xfrm>
            <a:off x="1676400" y="8829040"/>
            <a:ext cx="1204009"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414921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323</Words>
  <Application>Microsoft Office PowerPoint</Application>
  <PresentationFormat>ユーザー設定</PresentationFormat>
  <Paragraphs>46</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Meiryo UI</vt:lpstr>
      <vt:lpstr>UD デジタル 教科書体 N-B</vt:lpstr>
      <vt:lpstr>UD デジタル 教科書体 NK-R</vt:lpstr>
      <vt:lpstr>メイリオ</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2020-10-26T07:47:02Z</dcterms:created>
  <dcterms:modified xsi:type="dcterms:W3CDTF">2023-04-07T06:39:29Z</dcterms:modified>
</cp:coreProperties>
</file>